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410" r:id="rId3"/>
    <p:sldId id="411" r:id="rId5"/>
    <p:sldId id="412" r:id="rId6"/>
    <p:sldId id="413" r:id="rId7"/>
    <p:sldId id="422" r:id="rId8"/>
    <p:sldId id="432" r:id="rId9"/>
    <p:sldId id="423" r:id="rId10"/>
    <p:sldId id="424" r:id="rId11"/>
    <p:sldId id="431" r:id="rId12"/>
    <p:sldId id="435" r:id="rId13"/>
    <p:sldId id="434" r:id="rId14"/>
    <p:sldId id="415" r:id="rId15"/>
    <p:sldId id="433" r:id="rId16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3778"/>
    <p:restoredTop sz="94613"/>
  </p:normalViewPr>
  <p:slideViewPr>
    <p:cSldViewPr snapToGrid="0" showGuides="1">
      <p:cViewPr varScale="1">
        <p:scale>
          <a:sx n="92" d="100"/>
          <a:sy n="92" d="100"/>
        </p:scale>
        <p:origin x="114" y="282"/>
      </p:cViewPr>
      <p:guideLst>
        <p:guide orient="horz" pos="2160"/>
        <p:guide pos="3839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#1">
  <dgm:title val=""/>
  <dgm:desc val=""/>
  <dgm:catLst>
    <dgm:cat type="colorful" pri="10500"/>
  </dgm:catLst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6590A4-9632-4481-B10E-4DC4F3CF4B7D}" type="doc">
      <dgm:prSet loTypeId="urn:microsoft.com/office/officeart/2005/8/layout/process1" loCatId="process" qsTypeId="urn:microsoft.com/office/officeart/2005/8/quickstyle/simple1#1" qsCatId="simple" csTypeId="urn:microsoft.com/office/officeart/2005/8/colors/colorful5#1" csCatId="colorful" phldr="1"/>
      <dgm:spPr/>
    </dgm:pt>
    <dgm:pt modelId="{7D8D6538-FFA5-4057-BF95-1F41051BDCCD}">
      <dgm:prSet phldrT="[文本]"/>
      <dgm:spPr/>
      <dgm:t>
        <a:bodyPr/>
        <a:lstStyle/>
        <a:p>
          <a:r>
            <a:rPr lang="zh-CN" altLang="en-US" dirty="0"/>
            <a:t>导入</a:t>
          </a:r>
        </a:p>
      </dgm:t>
    </dgm:pt>
    <dgm:pt modelId="{D7C32C2E-85A1-4858-8DCE-D2C44EA44818}" cxnId="{3A92847C-BDE1-4A56-AD36-6C9A535729A8}" type="parTrans">
      <dgm:prSet/>
      <dgm:spPr/>
      <dgm:t>
        <a:bodyPr/>
        <a:lstStyle/>
        <a:p>
          <a:endParaRPr lang="zh-CN" altLang="en-US"/>
        </a:p>
      </dgm:t>
    </dgm:pt>
    <dgm:pt modelId="{A3CED38E-EB10-4769-9108-B2573FA8FBE4}" cxnId="{3A92847C-BDE1-4A56-AD36-6C9A535729A8}" type="sibTrans">
      <dgm:prSet/>
      <dgm:spPr/>
      <dgm:t>
        <a:bodyPr/>
        <a:lstStyle/>
        <a:p>
          <a:endParaRPr lang="zh-CN" altLang="en-US"/>
        </a:p>
      </dgm:t>
    </dgm:pt>
    <dgm:pt modelId="{5CBB7CE5-C92F-46EB-BF11-93A21D2FF561}">
      <dgm:prSet phldrT="[文本]"/>
      <dgm:spPr/>
      <dgm:t>
        <a:bodyPr/>
        <a:lstStyle/>
        <a:p>
          <a:r>
            <a:rPr lang="zh-CN" altLang="en-US" dirty="0"/>
            <a:t>知识讲解</a:t>
          </a:r>
        </a:p>
      </dgm:t>
    </dgm:pt>
    <dgm:pt modelId="{BB6E305E-F4E3-4867-AAD6-977FB8C4455F}" cxnId="{59E881AB-C980-48D6-8C6F-F7338CBD6838}" type="parTrans">
      <dgm:prSet/>
      <dgm:spPr/>
      <dgm:t>
        <a:bodyPr/>
        <a:lstStyle/>
        <a:p>
          <a:endParaRPr lang="zh-CN" altLang="en-US"/>
        </a:p>
      </dgm:t>
    </dgm:pt>
    <dgm:pt modelId="{F01835B3-05F2-46DA-BD7C-EE7438DAD7CE}" cxnId="{59E881AB-C980-48D6-8C6F-F7338CBD6838}" type="sibTrans">
      <dgm:prSet/>
      <dgm:spPr/>
      <dgm:t>
        <a:bodyPr/>
        <a:lstStyle/>
        <a:p>
          <a:endParaRPr lang="zh-CN" altLang="en-US"/>
        </a:p>
      </dgm:t>
    </dgm:pt>
    <dgm:pt modelId="{B8B470CB-DF17-4CB3-90CB-F1BF4FDB0D59}">
      <dgm:prSet phldrT="[文本]"/>
      <dgm:spPr/>
      <dgm:t>
        <a:bodyPr/>
        <a:lstStyle/>
        <a:p>
          <a:r>
            <a:rPr lang="zh-CN" altLang="en-US" dirty="0"/>
            <a:t>课堂练习</a:t>
          </a:r>
        </a:p>
      </dgm:t>
    </dgm:pt>
    <dgm:pt modelId="{6CCC2A86-F85B-44CC-98A3-C46FF64B3170}" cxnId="{8829B035-B4FA-4EE2-874B-8CE70CF04572}" type="parTrans">
      <dgm:prSet/>
      <dgm:spPr/>
      <dgm:t>
        <a:bodyPr/>
        <a:lstStyle/>
        <a:p>
          <a:endParaRPr lang="zh-CN" altLang="en-US"/>
        </a:p>
      </dgm:t>
    </dgm:pt>
    <dgm:pt modelId="{715DB15F-B18C-408D-AF4D-0B689BA0E58F}" cxnId="{8829B035-B4FA-4EE2-874B-8CE70CF04572}" type="sibTrans">
      <dgm:prSet/>
      <dgm:spPr/>
      <dgm:t>
        <a:bodyPr/>
        <a:lstStyle/>
        <a:p>
          <a:endParaRPr lang="zh-CN" altLang="en-US"/>
        </a:p>
      </dgm:t>
    </dgm:pt>
    <dgm:pt modelId="{A71BEDD8-220D-4CBD-929B-E387BF7E5B89}">
      <dgm:prSet phldrT="[文本]"/>
      <dgm:spPr/>
      <dgm:t>
        <a:bodyPr/>
        <a:lstStyle/>
        <a:p>
          <a:r>
            <a:rPr lang="zh-CN" altLang="en-US" dirty="0"/>
            <a:t>小结</a:t>
          </a:r>
        </a:p>
      </dgm:t>
    </dgm:pt>
    <dgm:pt modelId="{B4C59B78-86C3-4A2A-B0F6-61CC32DC173C}" cxnId="{FBDAC2E3-0204-49D7-AE0A-A1529D901268}" type="parTrans">
      <dgm:prSet/>
      <dgm:spPr/>
      <dgm:t>
        <a:bodyPr/>
        <a:lstStyle/>
        <a:p>
          <a:endParaRPr lang="zh-CN" altLang="en-US"/>
        </a:p>
      </dgm:t>
    </dgm:pt>
    <dgm:pt modelId="{EF0640CF-9B5B-4A2A-8EA1-B1435C113D4F}" cxnId="{FBDAC2E3-0204-49D7-AE0A-A1529D901268}" type="sibTrans">
      <dgm:prSet/>
      <dgm:spPr/>
      <dgm:t>
        <a:bodyPr/>
        <a:lstStyle/>
        <a:p>
          <a:endParaRPr lang="zh-CN" altLang="en-US"/>
        </a:p>
      </dgm:t>
    </dgm:pt>
    <dgm:pt modelId="{946525A1-11BE-4473-BD1E-5A02F57FAFE1}" type="pres">
      <dgm:prSet presAssocID="{5E6590A4-9632-4481-B10E-4DC4F3CF4B7D}" presName="Name0" presStyleCnt="0">
        <dgm:presLayoutVars>
          <dgm:dir/>
          <dgm:resizeHandles val="exact"/>
        </dgm:presLayoutVars>
      </dgm:prSet>
      <dgm:spPr/>
    </dgm:pt>
    <dgm:pt modelId="{6BE8C442-C27B-4EE9-A58B-9E5BDD49A0C6}" type="pres">
      <dgm:prSet presAssocID="{7D8D6538-FFA5-4057-BF95-1F41051BDCCD}" presName="node" presStyleLbl="node1" presStyleIdx="0" presStyleCnt="4">
        <dgm:presLayoutVars>
          <dgm:bulletEnabled val="1"/>
        </dgm:presLayoutVars>
      </dgm:prSet>
      <dgm:spPr/>
    </dgm:pt>
    <dgm:pt modelId="{15B0F1CA-E9C1-436F-A000-48C2317E1AEE}" type="pres">
      <dgm:prSet presAssocID="{A3CED38E-EB10-4769-9108-B2573FA8FBE4}" presName="sibTrans" presStyleLbl="sibTrans2D1" presStyleIdx="0" presStyleCnt="3"/>
      <dgm:spPr/>
    </dgm:pt>
    <dgm:pt modelId="{655E6FA8-D806-4120-92B4-695524B5F569}" type="pres">
      <dgm:prSet presAssocID="{A3CED38E-EB10-4769-9108-B2573FA8FBE4}" presName="connectorText" presStyleLbl="sibTrans2D1" presStyleIdx="0" presStyleCnt="3"/>
      <dgm:spPr/>
    </dgm:pt>
    <dgm:pt modelId="{FAE70EB4-13DE-4207-8EEE-64892F90D980}" type="pres">
      <dgm:prSet presAssocID="{5CBB7CE5-C92F-46EB-BF11-93A21D2FF561}" presName="node" presStyleLbl="node1" presStyleIdx="1" presStyleCnt="4">
        <dgm:presLayoutVars>
          <dgm:bulletEnabled val="1"/>
        </dgm:presLayoutVars>
      </dgm:prSet>
      <dgm:spPr/>
    </dgm:pt>
    <dgm:pt modelId="{41B76FD1-4D28-4EF4-BF3A-265F6D2C909C}" type="pres">
      <dgm:prSet presAssocID="{F01835B3-05F2-46DA-BD7C-EE7438DAD7CE}" presName="sibTrans" presStyleLbl="sibTrans2D1" presStyleIdx="1" presStyleCnt="3"/>
      <dgm:spPr/>
    </dgm:pt>
    <dgm:pt modelId="{D789DD17-C468-41E2-88AD-4B7F7990EB39}" type="pres">
      <dgm:prSet presAssocID="{F01835B3-05F2-46DA-BD7C-EE7438DAD7CE}" presName="connectorText" presStyleLbl="sibTrans2D1" presStyleIdx="1" presStyleCnt="3"/>
      <dgm:spPr/>
    </dgm:pt>
    <dgm:pt modelId="{2D20D324-F089-495B-A6AB-B3CA71D2E04A}" type="pres">
      <dgm:prSet presAssocID="{B8B470CB-DF17-4CB3-90CB-F1BF4FDB0D59}" presName="node" presStyleLbl="node1" presStyleIdx="2" presStyleCnt="4">
        <dgm:presLayoutVars>
          <dgm:bulletEnabled val="1"/>
        </dgm:presLayoutVars>
      </dgm:prSet>
      <dgm:spPr/>
    </dgm:pt>
    <dgm:pt modelId="{A363207B-3AD6-472F-AB35-5DE074AB6BC2}" type="pres">
      <dgm:prSet presAssocID="{715DB15F-B18C-408D-AF4D-0B689BA0E58F}" presName="sibTrans" presStyleLbl="sibTrans2D1" presStyleIdx="2" presStyleCnt="3"/>
      <dgm:spPr/>
    </dgm:pt>
    <dgm:pt modelId="{9F1752A6-F0C6-4116-8969-5F3A3113DEB4}" type="pres">
      <dgm:prSet presAssocID="{715DB15F-B18C-408D-AF4D-0B689BA0E58F}" presName="connectorText" presStyleLbl="sibTrans2D1" presStyleIdx="2" presStyleCnt="3"/>
      <dgm:spPr/>
    </dgm:pt>
    <dgm:pt modelId="{C31FA319-1B76-4D24-8E64-6A83C1E0D876}" type="pres">
      <dgm:prSet presAssocID="{A71BEDD8-220D-4CBD-929B-E387BF7E5B89}" presName="node" presStyleLbl="node1" presStyleIdx="3" presStyleCnt="4">
        <dgm:presLayoutVars>
          <dgm:bulletEnabled val="1"/>
        </dgm:presLayoutVars>
      </dgm:prSet>
      <dgm:spPr/>
    </dgm:pt>
  </dgm:ptLst>
  <dgm:cxnLst>
    <dgm:cxn modelId="{7CDA6C2F-2F66-47BA-9945-6B5FD0AC1B88}" type="presOf" srcId="{F01835B3-05F2-46DA-BD7C-EE7438DAD7CE}" destId="{41B76FD1-4D28-4EF4-BF3A-265F6D2C909C}" srcOrd="0" destOrd="0" presId="urn:microsoft.com/office/officeart/2005/8/layout/process1"/>
    <dgm:cxn modelId="{8829B035-B4FA-4EE2-874B-8CE70CF04572}" srcId="{5E6590A4-9632-4481-B10E-4DC4F3CF4B7D}" destId="{B8B470CB-DF17-4CB3-90CB-F1BF4FDB0D59}" srcOrd="2" destOrd="0" parTransId="{6CCC2A86-F85B-44CC-98A3-C46FF64B3170}" sibTransId="{715DB15F-B18C-408D-AF4D-0B689BA0E58F}"/>
    <dgm:cxn modelId="{1166FE3A-1B60-4AF5-89BB-34FBA42A4147}" type="presOf" srcId="{7D8D6538-FFA5-4057-BF95-1F41051BDCCD}" destId="{6BE8C442-C27B-4EE9-A58B-9E5BDD49A0C6}" srcOrd="0" destOrd="0" presId="urn:microsoft.com/office/officeart/2005/8/layout/process1"/>
    <dgm:cxn modelId="{5B01025E-8E96-4CD5-B078-37A8F8B43064}" type="presOf" srcId="{715DB15F-B18C-408D-AF4D-0B689BA0E58F}" destId="{A363207B-3AD6-472F-AB35-5DE074AB6BC2}" srcOrd="0" destOrd="0" presId="urn:microsoft.com/office/officeart/2005/8/layout/process1"/>
    <dgm:cxn modelId="{61F87644-124C-4F54-AD56-A0CE1DC37261}" type="presOf" srcId="{B8B470CB-DF17-4CB3-90CB-F1BF4FDB0D59}" destId="{2D20D324-F089-495B-A6AB-B3CA71D2E04A}" srcOrd="0" destOrd="0" presId="urn:microsoft.com/office/officeart/2005/8/layout/process1"/>
    <dgm:cxn modelId="{87D8ED4C-C95A-4E0E-AAF6-62776B174B3B}" type="presOf" srcId="{715DB15F-B18C-408D-AF4D-0B689BA0E58F}" destId="{9F1752A6-F0C6-4116-8969-5F3A3113DEB4}" srcOrd="1" destOrd="0" presId="urn:microsoft.com/office/officeart/2005/8/layout/process1"/>
    <dgm:cxn modelId="{3A92847C-BDE1-4A56-AD36-6C9A535729A8}" srcId="{5E6590A4-9632-4481-B10E-4DC4F3CF4B7D}" destId="{7D8D6538-FFA5-4057-BF95-1F41051BDCCD}" srcOrd="0" destOrd="0" parTransId="{D7C32C2E-85A1-4858-8DCE-D2C44EA44818}" sibTransId="{A3CED38E-EB10-4769-9108-B2573FA8FBE4}"/>
    <dgm:cxn modelId="{DDF52D87-D312-4389-AAAF-77B8D3C31B66}" type="presOf" srcId="{A3CED38E-EB10-4769-9108-B2573FA8FBE4}" destId="{655E6FA8-D806-4120-92B4-695524B5F569}" srcOrd="1" destOrd="0" presId="urn:microsoft.com/office/officeart/2005/8/layout/process1"/>
    <dgm:cxn modelId="{AA831F9A-D477-457B-B9F7-48FE9CF8F1DC}" type="presOf" srcId="{5CBB7CE5-C92F-46EB-BF11-93A21D2FF561}" destId="{FAE70EB4-13DE-4207-8EEE-64892F90D980}" srcOrd="0" destOrd="0" presId="urn:microsoft.com/office/officeart/2005/8/layout/process1"/>
    <dgm:cxn modelId="{D6B1AFA2-76E3-425E-91AF-0C58BC0D9CB3}" type="presOf" srcId="{F01835B3-05F2-46DA-BD7C-EE7438DAD7CE}" destId="{D789DD17-C468-41E2-88AD-4B7F7990EB39}" srcOrd="1" destOrd="0" presId="urn:microsoft.com/office/officeart/2005/8/layout/process1"/>
    <dgm:cxn modelId="{59E881AB-C980-48D6-8C6F-F7338CBD6838}" srcId="{5E6590A4-9632-4481-B10E-4DC4F3CF4B7D}" destId="{5CBB7CE5-C92F-46EB-BF11-93A21D2FF561}" srcOrd="1" destOrd="0" parTransId="{BB6E305E-F4E3-4867-AAD6-977FB8C4455F}" sibTransId="{F01835B3-05F2-46DA-BD7C-EE7438DAD7CE}"/>
    <dgm:cxn modelId="{533C57B3-C549-4020-AF2D-8AE5804A8D8C}" type="presOf" srcId="{5E6590A4-9632-4481-B10E-4DC4F3CF4B7D}" destId="{946525A1-11BE-4473-BD1E-5A02F57FAFE1}" srcOrd="0" destOrd="0" presId="urn:microsoft.com/office/officeart/2005/8/layout/process1"/>
    <dgm:cxn modelId="{35CBB5CB-5732-42DB-A45B-EFCDADB1224F}" type="presOf" srcId="{A3CED38E-EB10-4769-9108-B2573FA8FBE4}" destId="{15B0F1CA-E9C1-436F-A000-48C2317E1AEE}" srcOrd="0" destOrd="0" presId="urn:microsoft.com/office/officeart/2005/8/layout/process1"/>
    <dgm:cxn modelId="{C1BCA0DC-DAC3-4891-BC8F-CCF402B0B6CA}" type="presOf" srcId="{A71BEDD8-220D-4CBD-929B-E387BF7E5B89}" destId="{C31FA319-1B76-4D24-8E64-6A83C1E0D876}" srcOrd="0" destOrd="0" presId="urn:microsoft.com/office/officeart/2005/8/layout/process1"/>
    <dgm:cxn modelId="{FBDAC2E3-0204-49D7-AE0A-A1529D901268}" srcId="{5E6590A4-9632-4481-B10E-4DC4F3CF4B7D}" destId="{A71BEDD8-220D-4CBD-929B-E387BF7E5B89}" srcOrd="3" destOrd="0" parTransId="{B4C59B78-86C3-4A2A-B0F6-61CC32DC173C}" sibTransId="{EF0640CF-9B5B-4A2A-8EA1-B1435C113D4F}"/>
    <dgm:cxn modelId="{39CE75D4-4A96-406C-8E0F-5FD5C9398930}" type="presParOf" srcId="{946525A1-11BE-4473-BD1E-5A02F57FAFE1}" destId="{6BE8C442-C27B-4EE9-A58B-9E5BDD49A0C6}" srcOrd="0" destOrd="0" presId="urn:microsoft.com/office/officeart/2005/8/layout/process1"/>
    <dgm:cxn modelId="{7E3D14DB-1806-48C9-A93C-0118C440AEE8}" type="presParOf" srcId="{946525A1-11BE-4473-BD1E-5A02F57FAFE1}" destId="{15B0F1CA-E9C1-436F-A000-48C2317E1AEE}" srcOrd="1" destOrd="0" presId="urn:microsoft.com/office/officeart/2005/8/layout/process1"/>
    <dgm:cxn modelId="{089D10C7-B0AA-4BC7-A504-482082F8F4C9}" type="presParOf" srcId="{15B0F1CA-E9C1-436F-A000-48C2317E1AEE}" destId="{655E6FA8-D806-4120-92B4-695524B5F569}" srcOrd="0" destOrd="0" presId="urn:microsoft.com/office/officeart/2005/8/layout/process1"/>
    <dgm:cxn modelId="{05E343B1-EFAE-4D66-89D6-528066955058}" type="presParOf" srcId="{946525A1-11BE-4473-BD1E-5A02F57FAFE1}" destId="{FAE70EB4-13DE-4207-8EEE-64892F90D980}" srcOrd="2" destOrd="0" presId="urn:microsoft.com/office/officeart/2005/8/layout/process1"/>
    <dgm:cxn modelId="{4B3D8B19-4C1D-49A0-9687-AE16D0608DB0}" type="presParOf" srcId="{946525A1-11BE-4473-BD1E-5A02F57FAFE1}" destId="{41B76FD1-4D28-4EF4-BF3A-265F6D2C909C}" srcOrd="3" destOrd="0" presId="urn:microsoft.com/office/officeart/2005/8/layout/process1"/>
    <dgm:cxn modelId="{73FDC4C8-FE17-4654-B1D7-8A657C691E2C}" type="presParOf" srcId="{41B76FD1-4D28-4EF4-BF3A-265F6D2C909C}" destId="{D789DD17-C468-41E2-88AD-4B7F7990EB39}" srcOrd="0" destOrd="0" presId="urn:microsoft.com/office/officeart/2005/8/layout/process1"/>
    <dgm:cxn modelId="{1EE8D9CB-93C8-4B6D-93D0-6F117A7B3FEC}" type="presParOf" srcId="{946525A1-11BE-4473-BD1E-5A02F57FAFE1}" destId="{2D20D324-F089-495B-A6AB-B3CA71D2E04A}" srcOrd="4" destOrd="0" presId="urn:microsoft.com/office/officeart/2005/8/layout/process1"/>
    <dgm:cxn modelId="{9F83E1FE-CE4F-4ABC-A8FF-BB02977B8350}" type="presParOf" srcId="{946525A1-11BE-4473-BD1E-5A02F57FAFE1}" destId="{A363207B-3AD6-472F-AB35-5DE074AB6BC2}" srcOrd="5" destOrd="0" presId="urn:microsoft.com/office/officeart/2005/8/layout/process1"/>
    <dgm:cxn modelId="{BE23C13A-0CC8-4265-B11B-572DD76C42FA}" type="presParOf" srcId="{A363207B-3AD6-472F-AB35-5DE074AB6BC2}" destId="{9F1752A6-F0C6-4116-8969-5F3A3113DEB4}" srcOrd="0" destOrd="0" presId="urn:microsoft.com/office/officeart/2005/8/layout/process1"/>
    <dgm:cxn modelId="{5A38B7CF-4015-459D-A3BB-11E2E54C85A9}" type="presParOf" srcId="{946525A1-11BE-4473-BD1E-5A02F57FAFE1}" destId="{C31FA319-1B76-4D24-8E64-6A83C1E0D876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E8C442-C27B-4EE9-A58B-9E5BDD49A0C6}">
      <dsp:nvSpPr>
        <dsp:cNvPr id="0" name=""/>
        <dsp:cNvSpPr/>
      </dsp:nvSpPr>
      <dsp:spPr>
        <a:xfrm>
          <a:off x="3571" y="525570"/>
          <a:ext cx="1561703" cy="93702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500" kern="1200" dirty="0"/>
            <a:t>导入</a:t>
          </a:r>
        </a:p>
      </dsp:txBody>
      <dsp:txXfrm>
        <a:off x="31015" y="553014"/>
        <a:ext cx="1506815" cy="882133"/>
      </dsp:txXfrm>
    </dsp:sp>
    <dsp:sp modelId="{15B0F1CA-E9C1-436F-A000-48C2317E1AEE}">
      <dsp:nvSpPr>
        <dsp:cNvPr id="0" name=""/>
        <dsp:cNvSpPr/>
      </dsp:nvSpPr>
      <dsp:spPr>
        <a:xfrm>
          <a:off x="1721445" y="800429"/>
          <a:ext cx="331081" cy="3873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700" kern="1200"/>
        </a:p>
      </dsp:txBody>
      <dsp:txXfrm>
        <a:off x="1721445" y="877889"/>
        <a:ext cx="231757" cy="232382"/>
      </dsp:txXfrm>
    </dsp:sp>
    <dsp:sp modelId="{FAE70EB4-13DE-4207-8EEE-64892F90D980}">
      <dsp:nvSpPr>
        <dsp:cNvPr id="0" name=""/>
        <dsp:cNvSpPr/>
      </dsp:nvSpPr>
      <dsp:spPr>
        <a:xfrm>
          <a:off x="2189956" y="525570"/>
          <a:ext cx="1561703" cy="937021"/>
        </a:xfrm>
        <a:prstGeom prst="roundRect">
          <a:avLst>
            <a:gd name="adj" fmla="val 10000"/>
          </a:avLst>
        </a:prstGeom>
        <a:solidFill>
          <a:schemeClr val="accent5">
            <a:hueOff val="6798032"/>
            <a:satOff val="-1131"/>
            <a:lumOff val="-143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500" kern="1200" dirty="0"/>
            <a:t>知识讲解</a:t>
          </a:r>
        </a:p>
      </dsp:txBody>
      <dsp:txXfrm>
        <a:off x="2217400" y="553014"/>
        <a:ext cx="1506815" cy="882133"/>
      </dsp:txXfrm>
    </dsp:sp>
    <dsp:sp modelId="{41B76FD1-4D28-4EF4-BF3A-265F6D2C909C}">
      <dsp:nvSpPr>
        <dsp:cNvPr id="0" name=""/>
        <dsp:cNvSpPr/>
      </dsp:nvSpPr>
      <dsp:spPr>
        <a:xfrm>
          <a:off x="3907829" y="800429"/>
          <a:ext cx="331081" cy="3873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10197047"/>
            <a:satOff val="-1697"/>
            <a:lumOff val="-215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700" kern="1200"/>
        </a:p>
      </dsp:txBody>
      <dsp:txXfrm>
        <a:off x="3907829" y="877889"/>
        <a:ext cx="231757" cy="232382"/>
      </dsp:txXfrm>
    </dsp:sp>
    <dsp:sp modelId="{2D20D324-F089-495B-A6AB-B3CA71D2E04A}">
      <dsp:nvSpPr>
        <dsp:cNvPr id="0" name=""/>
        <dsp:cNvSpPr/>
      </dsp:nvSpPr>
      <dsp:spPr>
        <a:xfrm>
          <a:off x="4376340" y="525570"/>
          <a:ext cx="1561703" cy="937021"/>
        </a:xfrm>
        <a:prstGeom prst="roundRect">
          <a:avLst>
            <a:gd name="adj" fmla="val 10000"/>
          </a:avLst>
        </a:prstGeom>
        <a:solidFill>
          <a:schemeClr val="accent5">
            <a:hueOff val="13596064"/>
            <a:satOff val="-2263"/>
            <a:lumOff val="-287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500" kern="1200" dirty="0"/>
            <a:t>课堂练习</a:t>
          </a:r>
        </a:p>
      </dsp:txBody>
      <dsp:txXfrm>
        <a:off x="4403784" y="553014"/>
        <a:ext cx="1506815" cy="882133"/>
      </dsp:txXfrm>
    </dsp:sp>
    <dsp:sp modelId="{A363207B-3AD6-472F-AB35-5DE074AB6BC2}">
      <dsp:nvSpPr>
        <dsp:cNvPr id="0" name=""/>
        <dsp:cNvSpPr/>
      </dsp:nvSpPr>
      <dsp:spPr>
        <a:xfrm>
          <a:off x="6094214" y="800429"/>
          <a:ext cx="331081" cy="3873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20394095"/>
            <a:satOff val="-3394"/>
            <a:lumOff val="-431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700" kern="1200"/>
        </a:p>
      </dsp:txBody>
      <dsp:txXfrm>
        <a:off x="6094214" y="877889"/>
        <a:ext cx="231757" cy="232382"/>
      </dsp:txXfrm>
    </dsp:sp>
    <dsp:sp modelId="{C31FA319-1B76-4D24-8E64-6A83C1E0D876}">
      <dsp:nvSpPr>
        <dsp:cNvPr id="0" name=""/>
        <dsp:cNvSpPr/>
      </dsp:nvSpPr>
      <dsp:spPr>
        <a:xfrm>
          <a:off x="6562724" y="525570"/>
          <a:ext cx="1561703" cy="937021"/>
        </a:xfrm>
        <a:prstGeom prst="roundRect">
          <a:avLst>
            <a:gd name="adj" fmla="val 10000"/>
          </a:avLst>
        </a:prstGeom>
        <a:solidFill>
          <a:schemeClr val="accent5">
            <a:hueOff val="20394095"/>
            <a:satOff val="-3394"/>
            <a:lumOff val="-431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500" kern="1200" dirty="0"/>
            <a:t>小结</a:t>
          </a:r>
        </a:p>
      </dsp:txBody>
      <dsp:txXfrm>
        <a:off x="6590168" y="553014"/>
        <a:ext cx="1506815" cy="8821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buFontTx/>
              <a:buNone/>
              <a:defRPr sz="1200" noProof="1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buFontTx/>
              <a:buNone/>
              <a:defRPr sz="1200" noProof="1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52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077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buFontTx/>
              <a:buNone/>
              <a:defRPr sz="1200" noProof="1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z="1200" strike="noStrike" noProof="1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4098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/>
          <a:p>
            <a:pPr lvl="0" eaLnBrk="1" hangingPunct="1"/>
            <a:endParaRPr lang="zh-CN" altLang="en-US" dirty="0"/>
          </a:p>
        </p:txBody>
      </p:sp>
      <p:sp>
        <p:nvSpPr>
          <p:cNvPr id="4099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5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6146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/>
          <a:p>
            <a:pPr lvl="0" eaLnBrk="1" hangingPunct="1"/>
            <a:endParaRPr lang="zh-CN" altLang="en-US" dirty="0"/>
          </a:p>
        </p:txBody>
      </p:sp>
      <p:sp>
        <p:nvSpPr>
          <p:cNvPr id="6147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3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8194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/>
          <a:p>
            <a:pPr lvl="0" eaLnBrk="1" hangingPunct="1"/>
            <a:endParaRPr lang="" altLang="en-US" dirty="0"/>
          </a:p>
        </p:txBody>
      </p:sp>
      <p:sp>
        <p:nvSpPr>
          <p:cNvPr id="8195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>
            <a:normAutofit/>
          </a:bodyPr>
          <a:lstStyle>
            <a:lvl1pPr algn="ctr">
              <a:defRPr sz="60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98800" y="3560400"/>
            <a:ext cx="9799200" cy="1472400"/>
          </a:xfrm>
        </p:spPr>
        <p:txBody>
          <a:bodyPr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auto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08400" y="774000"/>
            <a:ext cx="10972800" cy="5482800"/>
          </a:xfrm>
        </p:spPr>
        <p:txBody>
          <a:bodyPr/>
          <a:lstStyle>
            <a:lvl1pPr marL="228600" indent="-228600" eaLnBrk="1" fontAlgn="auto" latinLnBrk="0" hangingPunct="1">
              <a:lnSpc>
                <a:spcPct val="13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4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5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6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98800" y="2484000"/>
            <a:ext cx="9799200" cy="1018800"/>
          </a:xfrm>
        </p:spPr>
        <p:txBody>
          <a:bodyPr lIns="90000" tIns="46800" rIns="90000" bIns="46800" rtlCol="0" anchor="t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0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lang="zh-CN" altLang="en-US"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1198800" y="3560400"/>
            <a:ext cx="9799200" cy="471600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4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5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6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400" y="608400"/>
            <a:ext cx="10969200" cy="705600"/>
          </a:xfrm>
        </p:spPr>
        <p:txBody>
          <a:bodyPr lIns="90000" tIns="46800" rIns="90000" bIns="46800" rtlCol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8400" y="1490400"/>
            <a:ext cx="10969200" cy="4759200"/>
          </a:xfrm>
        </p:spPr>
        <p:txBody>
          <a:bodyPr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8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  <a:p>
            <a:pPr lvl="1" fontAlgn="auto"/>
            <a:r>
              <a:rPr strike="noStrike" noProof="1">
                <a:sym typeface="+mn-ea"/>
              </a:rPr>
              <a:t>第二级</a:t>
            </a:r>
            <a:endParaRPr strike="noStrike" noProof="1">
              <a:sym typeface="+mn-ea"/>
            </a:endParaRPr>
          </a:p>
          <a:p>
            <a:pPr lvl="2" fontAlgn="auto"/>
            <a:r>
              <a:rPr strike="noStrike" noProof="1">
                <a:sym typeface="+mn-ea"/>
              </a:rPr>
              <a:t>第三级</a:t>
            </a:r>
            <a:endParaRPr strike="noStrike" noProof="1">
              <a:sym typeface="+mn-ea"/>
            </a:endParaRPr>
          </a:p>
          <a:p>
            <a:pPr lvl="3" fontAlgn="auto"/>
            <a:r>
              <a:rPr strike="noStrike" noProof="1">
                <a:sym typeface="+mn-ea"/>
              </a:rPr>
              <a:t>第四级</a:t>
            </a:r>
            <a:endParaRPr strike="noStrike" noProof="1">
              <a:sym typeface="+mn-ea"/>
            </a:endParaRPr>
          </a:p>
          <a:p>
            <a:pPr lvl="4" fontAlgn="auto"/>
            <a:r>
              <a:rPr strike="noStrike" noProof="1">
                <a:sym typeface="+mn-ea"/>
              </a:rPr>
              <a:t>第五级</a:t>
            </a:r>
            <a:endParaRPr strike="noStrike" noProof="1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>
            <a:normAutofit/>
          </a:bodyPr>
          <a:lstStyle>
            <a:lvl1pPr>
              <a:defRPr sz="44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990800" y="4615200"/>
            <a:ext cx="7768800" cy="867600"/>
          </a:xfrm>
        </p:spPr>
        <p:txBody>
          <a:bodyPr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8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400" y="608400"/>
            <a:ext cx="10969200" cy="705600"/>
          </a:xfrm>
        </p:spPr>
        <p:txBody>
          <a:bodyPr lIns="90000" tIns="46800" rIns="90000" bIns="46800" rtlCol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8400" y="1501200"/>
            <a:ext cx="5176800" cy="4748400"/>
          </a:xfrm>
        </p:spPr>
        <p:txBody>
          <a:bodyPr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  <a:p>
            <a:pPr lvl="1" fontAlgn="auto"/>
            <a:r>
              <a:rPr strike="noStrike" noProof="1">
                <a:sym typeface="+mn-ea"/>
              </a:rPr>
              <a:t>第二级</a:t>
            </a:r>
            <a:endParaRPr strike="noStrike" noProof="1">
              <a:sym typeface="+mn-ea"/>
            </a:endParaRPr>
          </a:p>
          <a:p>
            <a:pPr lvl="2" fontAlgn="auto"/>
            <a:r>
              <a:rPr strike="noStrike" noProof="1">
                <a:sym typeface="+mn-ea"/>
              </a:rPr>
              <a:t>第三级</a:t>
            </a:r>
            <a:endParaRPr strike="noStrike" noProof="1">
              <a:sym typeface="+mn-ea"/>
            </a:endParaRPr>
          </a:p>
          <a:p>
            <a:pPr lvl="3" fontAlgn="auto"/>
            <a:r>
              <a:rPr strike="noStrike" noProof="1">
                <a:sym typeface="+mn-ea"/>
              </a:rPr>
              <a:t>第四级</a:t>
            </a:r>
            <a:endParaRPr strike="noStrike" noProof="1">
              <a:sym typeface="+mn-ea"/>
            </a:endParaRPr>
          </a:p>
          <a:p>
            <a:pPr lvl="4" fontAlgn="auto"/>
            <a:r>
              <a:rPr strike="noStrike" noProof="1">
                <a:sym typeface="+mn-ea"/>
              </a:rPr>
              <a:t>第五级</a:t>
            </a:r>
            <a:endParaRPr strike="noStrike" noProof="1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11600" y="1501200"/>
            <a:ext cx="5176800" cy="4748400"/>
          </a:xfrm>
        </p:spPr>
        <p:txBody>
          <a:bodyPr>
            <a:normAutofit/>
          </a:bodyPr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lnSpc>
                <a:spcPct val="120000"/>
              </a:lnSpc>
              <a:defRPr sz="1400"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400" y="608400"/>
            <a:ext cx="10969200" cy="705600"/>
          </a:xfrm>
        </p:spPr>
        <p:txBody>
          <a:bodyPr lIns="90000" tIns="46800" rIns="90000" bIns="46800" rtlCol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8400" y="1854000"/>
            <a:ext cx="5342400" cy="4395600"/>
          </a:xfrm>
        </p:spPr>
        <p:txBody>
          <a:bodyPr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  <a:p>
            <a:pPr lvl="1" fontAlgn="auto"/>
            <a:r>
              <a:rPr strike="noStrike" noProof="1">
                <a:sym typeface="+mn-ea"/>
              </a:rPr>
              <a:t>第二级</a:t>
            </a:r>
            <a:endParaRPr strike="noStrike" noProof="1">
              <a:sym typeface="+mn-ea"/>
            </a:endParaRPr>
          </a:p>
          <a:p>
            <a:pPr lvl="2" fontAlgn="auto"/>
            <a:r>
              <a:rPr strike="noStrike" noProof="1">
                <a:sym typeface="+mn-ea"/>
              </a:rPr>
              <a:t>第三级</a:t>
            </a:r>
            <a:endParaRPr strike="noStrike" noProof="1">
              <a:sym typeface="+mn-ea"/>
            </a:endParaRPr>
          </a:p>
          <a:p>
            <a:pPr lvl="3" fontAlgn="auto"/>
            <a:r>
              <a:rPr strike="noStrike" noProof="1">
                <a:sym typeface="+mn-ea"/>
              </a:rPr>
              <a:t>第四级</a:t>
            </a:r>
            <a:endParaRPr strike="noStrike" noProof="1">
              <a:sym typeface="+mn-ea"/>
            </a:endParaRPr>
          </a:p>
          <a:p>
            <a:pPr lvl="4" fontAlgn="auto"/>
            <a:r>
              <a:rPr strike="noStrike" noProof="1">
                <a:sym typeface="+mn-ea"/>
              </a:rPr>
              <a:t>第五级</a:t>
            </a:r>
            <a:endParaRPr strike="noStrike" noProof="1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35751" y="1421729"/>
            <a:ext cx="5342400" cy="381600"/>
          </a:xfrm>
        </p:spPr>
        <p:txBody>
          <a:bodyPr lIns="101600" tIns="38100" rIns="76200" bIns="381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lang="zh-CN" altLang="en-US" strike="noStrike" noProof="1">
                <a:sym typeface="+mn-ea"/>
              </a:rPr>
              <a:t>单击此处编辑母版文本样式</a:t>
            </a:r>
            <a:endParaRPr lang="zh-CN" altLang="en-US" strike="noStrike" noProof="1"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35751" y="1854000"/>
            <a:ext cx="5342400" cy="4395600"/>
          </a:xfrm>
        </p:spPr>
        <p:txBody>
          <a:bodyPr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  <a:p>
            <a:pPr lvl="1" fontAlgn="auto"/>
            <a:r>
              <a:rPr strike="noStrike" noProof="1">
                <a:sym typeface="+mn-ea"/>
              </a:rPr>
              <a:t>第二级</a:t>
            </a:r>
            <a:endParaRPr strike="noStrike" noProof="1">
              <a:sym typeface="+mn-ea"/>
            </a:endParaRPr>
          </a:p>
          <a:p>
            <a:pPr lvl="2" fontAlgn="auto"/>
            <a:r>
              <a:rPr strike="noStrike" noProof="1">
                <a:sym typeface="+mn-ea"/>
              </a:rPr>
              <a:t>第三级</a:t>
            </a:r>
            <a:endParaRPr strike="noStrike" noProof="1">
              <a:sym typeface="+mn-ea"/>
            </a:endParaRPr>
          </a:p>
          <a:p>
            <a:pPr lvl="3" fontAlgn="auto"/>
            <a:r>
              <a:rPr strike="noStrike" noProof="1">
                <a:sym typeface="+mn-ea"/>
              </a:rPr>
              <a:t>第四级</a:t>
            </a:r>
            <a:endParaRPr strike="noStrike" noProof="1">
              <a:sym typeface="+mn-ea"/>
            </a:endParaRPr>
          </a:p>
          <a:p>
            <a:pPr lvl="4" fontAlgn="auto"/>
            <a:r>
              <a:rPr strike="noStrike" noProof="1">
                <a:sym typeface="+mn-ea"/>
              </a:rPr>
              <a:t>第五级</a:t>
            </a:r>
            <a:endParaRPr strike="noStrike" noProof="1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400" y="608400"/>
            <a:ext cx="10969200" cy="705600"/>
          </a:xfrm>
        </p:spPr>
        <p:txBody>
          <a:bodyPr lIns="90000" tIns="46800" rIns="90000" bIns="46800" rtlCol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08331" y="1555115"/>
            <a:ext cx="5233035" cy="4608195"/>
          </a:xfrm>
        </p:spPr>
        <p:txBody>
          <a:bodyPr vert="horz" wrap="square" lIns="90000" tIns="46800" rIns="90000" bIns="46800" numCol="1" rtlCol="0" anchor="t" anchorCtr="0" compatLnSpc="1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0" i="0" u="none" strike="noStrike" kern="1200" cap="none" spc="0" normalizeH="0" baseline="0" noProof="1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50400" y="1555200"/>
            <a:ext cx="5227200" cy="4608000"/>
          </a:xfrm>
        </p:spPr>
        <p:txBody>
          <a:bodyPr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 defTabSz="914400" eaLnBrk="1" fontAlgn="auto" latinLnBrk="0" hangingPunct="1">
              <a:buNone/>
              <a:tabLst>
                <a:tab pos="1609725" algn="l"/>
                <a:tab pos="1609725" algn="l"/>
                <a:tab pos="1609725" algn="l"/>
                <a:tab pos="1609725" algn="l"/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</p:txBody>
      </p:sp>
      <p:sp>
        <p:nvSpPr>
          <p:cNvPr id="9" name="标题 8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8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lang="zh-CN" altLang="en-US"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914400" y="914400"/>
            <a:ext cx="9169200" cy="5029200"/>
          </a:xfrm>
        </p:spPr>
        <p:txBody>
          <a:bodyPr vert="eaVert" lIns="46800" rIns="46800"/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spcAft>
                <a:spcPts val="300"/>
              </a:spcAft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.xml"/><Relationship Id="rId16" Type="http://schemas.openxmlformats.org/officeDocument/2006/relationships/tags" Target="../tags/tag5.xml"/><Relationship Id="rId15" Type="http://schemas.openxmlformats.org/officeDocument/2006/relationships/tags" Target="../tags/tag4.xml"/><Relationship Id="rId14" Type="http://schemas.openxmlformats.org/officeDocument/2006/relationships/tags" Target="../tags/tag3.xml"/><Relationship Id="rId13" Type="http://schemas.openxmlformats.org/officeDocument/2006/relationships/tags" Target="../tags/tag2.xml"/><Relationship Id="rId12" Type="http://schemas.openxmlformats.org/officeDocument/2006/relationships/tags" Target="../tags/tag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D9D9D9"/>
            </a:gs>
          </a:gsLst>
          <a:lin ang="5400000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013" y="608013"/>
            <a:ext cx="10969625" cy="70643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0170" tIns="46990" rIns="90170" bIns="46990"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  <p:custDataLst>
              <p:tags r:id="rId13"/>
            </p:custDataLst>
          </p:nvPr>
        </p:nvSpPr>
        <p:spPr>
          <a:xfrm>
            <a:off x="608013" y="1490663"/>
            <a:ext cx="10969625" cy="475932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0000" tIns="46800" rIns="90000" bIns="46800" anchor="t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-228600"/>
            <a:r>
              <a:rPr lang="zh-CN" altLang="en-US"/>
              <a:t>第二级</a:t>
            </a:r>
            <a:endParaRPr lang="zh-CN" altLang="en-US"/>
          </a:p>
          <a:p>
            <a:pPr lvl="2" indent="-228600"/>
            <a:r>
              <a:rPr lang="zh-CN" altLang="en-US"/>
              <a:t>第三级</a:t>
            </a:r>
            <a:endParaRPr lang="zh-CN" altLang="en-US"/>
          </a:p>
          <a:p>
            <a:pPr lvl="3" indent="-228600"/>
            <a:r>
              <a:rPr lang="zh-CN" altLang="en-US"/>
              <a:t>第四级</a:t>
            </a:r>
            <a:endParaRPr lang="zh-CN" altLang="en-US"/>
          </a:p>
          <a:p>
            <a:pPr lvl="4" indent="-22860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775" y="6315075"/>
            <a:ext cx="2698750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fontAlgn="auto">
              <a:buFontTx/>
              <a:buNone/>
              <a:defRPr sz="1000" baseline="0" noProof="1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388" y="6315075"/>
            <a:ext cx="3959225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fontAlgn="auto">
              <a:buFontTx/>
              <a:buNone/>
              <a:defRPr sz="1000" baseline="0" noProof="1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300" y="6315075"/>
            <a:ext cx="2700338" cy="3159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000">
                <a:solidFill>
                  <a:srgbClr val="898989"/>
                </a:solidFill>
              </a:defRPr>
            </a:lvl1pPr>
          </a:lstStyle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7" name="KSO_TEMPLATE" hidden="1"/>
          <p:cNvSpPr/>
          <p:nvPr>
            <p:custDataLst>
              <p:tags r:id="rId17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 spc="300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228600" indent="-228600" algn="l" rtl="0" eaLnBrk="0" fontAlgn="base" hangingPunct="0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●"/>
        <a:defRPr sz="32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0" rtl="0" eaLnBrk="0" fontAlgn="base" hangingPunct="0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</a:tabLst>
        <a:defRPr sz="16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0" rtl="0" eaLnBrk="0" fontAlgn="base" hangingPunct="0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</a:tabLst>
        <a:defRPr sz="16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0" rtl="0" eaLnBrk="0" fontAlgn="base" hangingPunct="0">
        <a:lnSpc>
          <a:spcPct val="120000"/>
        </a:lnSpc>
        <a:spcBef>
          <a:spcPct val="0"/>
        </a:spcBef>
        <a:spcAft>
          <a:spcPts val="300"/>
        </a:spcAft>
        <a:buFont typeface="Wingdings" panose="05000000000000000000" pitchFamily="2" charset="2"/>
        <a:buChar char=""/>
        <a:tabLst>
          <a:tab pos="1609725" algn="l"/>
        </a:tabLst>
        <a:defRPr sz="14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0" rtl="0" eaLnBrk="0" fontAlgn="base" hangingPunct="0">
        <a:lnSpc>
          <a:spcPct val="120000"/>
        </a:lnSpc>
        <a:spcBef>
          <a:spcPct val="0"/>
        </a:spcBef>
        <a:spcAft>
          <a:spcPts val="300"/>
        </a:spcAft>
        <a:buFont typeface="Arial" panose="020B0604020202020204" pitchFamily="34" charset="0"/>
        <a:buChar char="•"/>
        <a:tabLst>
          <a:tab pos="1609725" algn="l"/>
        </a:tabLst>
        <a:defRPr sz="14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1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9.xml"/><Relationship Id="rId2" Type="http://schemas.openxmlformats.org/officeDocument/2006/relationships/image" Target="../media/image2.jpeg"/><Relationship Id="rId1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0.xml"/><Relationship Id="rId1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.xml"/><Relationship Id="rId6" Type="http://schemas.openxmlformats.org/officeDocument/2006/relationships/slideLayout" Target="../slideLayouts/slideLayout2.xml"/><Relationship Id="rId5" Type="http://schemas.microsoft.com/office/2007/relationships/diagramDrawing" Target="../diagrams/drawing1.xml"/><Relationship Id="rId4" Type="http://schemas.openxmlformats.org/officeDocument/2006/relationships/diagramColors" Target="../diagrams/colors1.xml"/><Relationship Id="rId3" Type="http://schemas.openxmlformats.org/officeDocument/2006/relationships/diagramQuickStyle" Target="../diagrams/quickStyle1.xml"/><Relationship Id="rId2" Type="http://schemas.openxmlformats.org/officeDocument/2006/relationships/diagramLayout" Target="../diagrams/layout1.xml"/><Relationship Id="rId1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.png"/><Relationship Id="rId2" Type="http://schemas.openxmlformats.org/officeDocument/2006/relationships/tags" Target="../tags/tag7.xml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8.xml"/><Relationship Id="rId1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.jpeg"/><Relationship Id="rId1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.jpeg"/><Relationship Id="rId1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.jpeg"/><Relationship Id="rId1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.jpeg"/><Relationship Id="rId1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3" name="标题 4097" descr="11GT29125P21L8"/>
          <p:cNvPicPr>
            <a:picLocks noChangeAspect="1"/>
          </p:cNvPicPr>
          <p:nvPr/>
        </p:nvPicPr>
        <p:blipFill>
          <a:blip r:embed="rId1"/>
          <a:srcRect b="5081"/>
          <a:stretch>
            <a:fillRect/>
          </a:stretch>
        </p:blipFill>
        <p:spPr>
          <a:xfrm>
            <a:off x="-720725" y="-369887"/>
            <a:ext cx="13512800" cy="72421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矩形 1"/>
          <p:cNvSpPr/>
          <p:nvPr/>
        </p:nvSpPr>
        <p:spPr>
          <a:xfrm>
            <a:off x="833438" y="2363788"/>
            <a:ext cx="10255250" cy="24923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anose="020B0502020202020204" pitchFamily="34" charset="0"/>
                <a:ea typeface="冬青黑体简体中文 W3" pitchFamily="34" charset="-122"/>
                <a:cs typeface="+mn-cs"/>
              </a:rPr>
              <a:t>难点名称：分角色朗读课文，能抓住文中描写陶罐和铁罐神态、语言的词句，感受陶罐的谦虚宽容和铁罐的傲慢无礼。</a:t>
            </a:r>
            <a:endParaRPr kumimoji="0" lang="zh-CN" altLang="en-US" sz="40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 panose="020B0502020202020204" pitchFamily="34" charset="0"/>
              <a:ea typeface="冬青黑体简体中文 W3" pitchFamily="34" charset="-122"/>
              <a:cs typeface="+mn-cs"/>
            </a:endParaRPr>
          </a:p>
        </p:txBody>
      </p:sp>
      <p:sp>
        <p:nvSpPr>
          <p:cNvPr id="3075" name="灯片编号占位符 3"/>
          <p:cNvSpPr>
            <a:spLocks noGrp="1"/>
          </p:cNvSpPr>
          <p:nvPr>
            <p:ph type="sldNum" sz="quarter" idx="12"/>
          </p:nvPr>
        </p:nvSpPr>
        <p:spPr>
          <a:noFill/>
          <a:ln>
            <a:noFill/>
          </a:ln>
        </p:spPr>
        <p:txBody>
          <a:bodyPr wrap="square" lIns="91440" tIns="45720" rIns="91440" bIns="45720"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lvl="0" algn="r" eaLnBrk="1" hangingPunct="1"/>
            <a:fld id="{9A0DB2DC-4C9A-4742-B13C-FB6460FD3503}" type="slidenum">
              <a:rPr lang="zh-CN" altLang="en-US" sz="1000" dirty="0">
                <a:solidFill>
                  <a:srgbClr val="898989"/>
                </a:solidFill>
              </a:rPr>
            </a:fld>
            <a:endParaRPr lang="zh-CN" altLang="en-US" sz="1000" dirty="0">
              <a:solidFill>
                <a:srgbClr val="898989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49213" y="30163"/>
            <a:ext cx="2617788" cy="81121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anose="020B0502020202020204" pitchFamily="34" charset="0"/>
                <a:ea typeface="冬青黑体简体中文 W3" pitchFamily="34" charset="-122"/>
                <a:cs typeface="+mn-cs"/>
              </a:rPr>
              <a:t>三年级</a:t>
            </a:r>
            <a:r>
              <a:rPr kumimoji="0" lang="en-US" altLang="zh-CN" sz="18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anose="020B0502020202020204" pitchFamily="34" charset="0"/>
                <a:ea typeface="冬青黑体简体中文 W3" pitchFamily="34" charset="-122"/>
                <a:cs typeface="+mn-cs"/>
              </a:rPr>
              <a:t>-</a:t>
            </a:r>
            <a:r>
              <a:rPr kumimoji="0" lang="zh-CN" altLang="en-US" sz="18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anose="020B0502020202020204" pitchFamily="34" charset="0"/>
                <a:ea typeface="冬青黑体简体中文 W3" pitchFamily="34" charset="-122"/>
                <a:cs typeface="+mn-cs"/>
              </a:rPr>
              <a:t>下册</a:t>
            </a:r>
            <a:r>
              <a:rPr kumimoji="0" lang="en-US" altLang="zh-CN" sz="18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anose="020B0502020202020204" pitchFamily="34" charset="0"/>
                <a:ea typeface="冬青黑体简体中文 W3" pitchFamily="34" charset="-122"/>
                <a:cs typeface="+mn-cs"/>
              </a:rPr>
              <a:t>-</a:t>
            </a:r>
            <a:r>
              <a:rPr kumimoji="0" lang="zh-CN" sz="18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anose="020B0502020202020204" pitchFamily="34" charset="0"/>
                <a:ea typeface="冬青黑体简体中文 W3" pitchFamily="34" charset="-122"/>
                <a:cs typeface="+mn-cs"/>
              </a:rPr>
              <a:t>第二单元</a:t>
            </a:r>
            <a:endParaRPr kumimoji="0" lang="zh-CN" sz="1800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 panose="020B0502020202020204" pitchFamily="34" charset="0"/>
              <a:ea typeface="冬青黑体简体中文 W3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anose="020B0502020202020204" pitchFamily="34" charset="0"/>
                <a:ea typeface="冬青黑体简体中文 W3" pitchFamily="34" charset="-122"/>
                <a:cs typeface="+mn-cs"/>
              </a:rPr>
              <a:t>6</a:t>
            </a:r>
            <a:endParaRPr kumimoji="0" lang="en-US" altLang="zh-CN" sz="1800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 panose="020B0502020202020204" pitchFamily="34" charset="0"/>
              <a:ea typeface="冬青黑体简体中文 W3" pitchFamily="34" charset="-122"/>
              <a:cs typeface="+mn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413125" y="917575"/>
            <a:ext cx="5184775" cy="116998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5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  <a:sym typeface="+mn-ea"/>
              </a:rPr>
              <a:t>6</a:t>
            </a:r>
            <a:r>
              <a:rPr kumimoji="0" lang="en-US" altLang="zh-CN" sz="5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anose="020B0502020202020204" pitchFamily="34" charset="0"/>
                <a:ea typeface="冬青黑体简体中文 W3" pitchFamily="34" charset="-122"/>
                <a:cs typeface="+mn-cs"/>
                <a:sym typeface="+mn-ea"/>
              </a:rPr>
              <a:t>.</a:t>
            </a:r>
            <a:r>
              <a:rPr kumimoji="0" lang="zh-CN" altLang="en-US" sz="5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anose="020B0502020202020204" pitchFamily="34" charset="0"/>
                <a:ea typeface="冬青黑体简体中文 W3" pitchFamily="34" charset="-122"/>
                <a:cs typeface="+mn-cs"/>
                <a:sym typeface="+mn-ea"/>
              </a:rPr>
              <a:t>陶罐和铁罐</a:t>
            </a:r>
            <a:endParaRPr kumimoji="0" lang="zh-CN" altLang="en-US" sz="5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 panose="020B0502020202020204" pitchFamily="34" charset="0"/>
              <a:ea typeface="冬青黑体简体中文 W3" pitchFamily="34" charset="-122"/>
              <a:cs typeface="+mn-cs"/>
              <a:sym typeface="+mn-ea"/>
            </a:endParaRP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0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3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7" grpId="0" bldLvl="0" animBg="1"/>
      <p:bldP spid="3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361" name="图片 17" descr="2012112207345868_看图王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6"/>
          <p:cNvSpPr txBox="1">
            <a:spLocks noGrp="1"/>
          </p:cNvSpPr>
          <p:nvPr>
            <p:ph idx="1"/>
          </p:nvPr>
        </p:nvSpPr>
        <p:spPr>
          <a:xfrm>
            <a:off x="334963" y="476250"/>
            <a:ext cx="11430000" cy="1322388"/>
          </a:xfrm>
          <a:solidFill>
            <a:schemeClr val="lt1"/>
          </a:solidFill>
          <a:ln w="12700">
            <a:solidFill>
              <a:schemeClr val="accent4"/>
            </a:solidFill>
            <a:miter lim="800000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　   </a:t>
            </a: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 </a:t>
            </a:r>
            <a:r>
              <a:rPr kumimoji="0" lang="zh-CN" alt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分角色朗读第</a:t>
            </a:r>
            <a:r>
              <a:rPr kumimoji="0" lang="en-US" alt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1-9</a:t>
            </a:r>
            <a:r>
              <a:rPr kumimoji="0" lang="zh-CN" alt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自然段，体会铁罐和陶罐性格上各有什么不同。</a:t>
            </a:r>
            <a:endParaRPr kumimoji="0" lang="zh-CN" altLang="en-US" sz="40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grpSp>
        <p:nvGrpSpPr>
          <p:cNvPr id="2" name="组合 4"/>
          <p:cNvGrpSpPr/>
          <p:nvPr/>
        </p:nvGrpSpPr>
        <p:grpSpPr>
          <a:xfrm>
            <a:off x="476250" y="2643188"/>
            <a:ext cx="4129088" cy="1774825"/>
            <a:chOff x="1208" y="4504"/>
            <a:chExt cx="5513" cy="2794"/>
          </a:xfrm>
        </p:grpSpPr>
        <p:grpSp>
          <p:nvGrpSpPr>
            <p:cNvPr id="15364" name="组合 7"/>
            <p:cNvGrpSpPr/>
            <p:nvPr/>
          </p:nvGrpSpPr>
          <p:grpSpPr>
            <a:xfrm>
              <a:off x="3093" y="5184"/>
              <a:ext cx="3628" cy="1362"/>
              <a:chOff x="3966" y="5184"/>
              <a:chExt cx="3628" cy="1362"/>
            </a:xfrm>
          </p:grpSpPr>
          <p:sp>
            <p:nvSpPr>
              <p:cNvPr id="8" name="圆角矩形 7"/>
              <p:cNvSpPr/>
              <p:nvPr/>
            </p:nvSpPr>
            <p:spPr>
              <a:xfrm>
                <a:off x="3965" y="5184"/>
                <a:ext cx="3629" cy="1362"/>
              </a:xfrm>
              <a:prstGeom prst="round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24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5366" name="文本框 1"/>
              <p:cNvSpPr txBox="1"/>
              <p:nvPr/>
            </p:nvSpPr>
            <p:spPr>
              <a:xfrm>
                <a:off x="4556" y="5404"/>
                <a:ext cx="2073" cy="101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t">
                <a:spAutoFit/>
              </a:bodyPr>
              <a:p>
                <a:r>
                  <a:rPr lang="zh-CN" altLang="en-US" sz="3600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sym typeface="+mn-ea"/>
                  </a:rPr>
                  <a:t>  傲慢</a:t>
                </a:r>
                <a:endParaRPr lang="en-US" altLang="zh-CN" sz="36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pic>
          <p:nvPicPr>
            <p:cNvPr id="15367" name="Picture 2" descr="http://pic1.16pic.com/00/47/70/16pic_4770486_b.jpg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40000"/>
            </a:blip>
            <a:srcRect l="4524" t="5823" r="42867" b="5667"/>
            <a:stretch>
              <a:fillRect/>
            </a:stretch>
          </p:blipFill>
          <p:spPr>
            <a:xfrm>
              <a:off x="1208" y="4504"/>
              <a:ext cx="2138" cy="2794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5" name="组合 9"/>
          <p:cNvGrpSpPr/>
          <p:nvPr/>
        </p:nvGrpSpPr>
        <p:grpSpPr>
          <a:xfrm>
            <a:off x="7239000" y="2511425"/>
            <a:ext cx="3590925" cy="1774825"/>
            <a:chOff x="9354" y="4311"/>
            <a:chExt cx="4466" cy="2794"/>
          </a:xfrm>
        </p:grpSpPr>
        <p:grpSp>
          <p:nvGrpSpPr>
            <p:cNvPr id="15369" name="组合 9"/>
            <p:cNvGrpSpPr/>
            <p:nvPr/>
          </p:nvGrpSpPr>
          <p:grpSpPr>
            <a:xfrm>
              <a:off x="9354" y="5183"/>
              <a:ext cx="3628" cy="1362"/>
              <a:chOff x="8103" y="5183"/>
              <a:chExt cx="3628" cy="1362"/>
            </a:xfrm>
          </p:grpSpPr>
          <p:sp>
            <p:nvSpPr>
              <p:cNvPr id="13" name="圆角矩形 12"/>
              <p:cNvSpPr/>
              <p:nvPr/>
            </p:nvSpPr>
            <p:spPr>
              <a:xfrm>
                <a:off x="8103" y="5183"/>
                <a:ext cx="3639" cy="1362"/>
              </a:xfrm>
              <a:prstGeom prst="round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24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5371" name="文本框 2"/>
              <p:cNvSpPr txBox="1"/>
              <p:nvPr/>
            </p:nvSpPr>
            <p:spPr>
              <a:xfrm>
                <a:off x="9051" y="5393"/>
                <a:ext cx="1382" cy="101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t">
                <a:spAutoFit/>
              </a:bodyPr>
              <a:p>
                <a:r>
                  <a:rPr lang="zh-CN" altLang="en-US" sz="3600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sym typeface="+mn-ea"/>
                  </a:rPr>
                  <a:t>谦虚</a:t>
                </a:r>
                <a:endParaRPr lang="en-US" altLang="zh-CN" sz="36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pic>
          <p:nvPicPr>
            <p:cNvPr id="15372" name="Picture 2" descr="http://pic1.16pic.com/00/47/70/16pic_4770486_b.jpg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40000"/>
            </a:blip>
            <a:srcRect l="57133" t="5823" r="4102" b="5667"/>
            <a:stretch>
              <a:fillRect/>
            </a:stretch>
          </p:blipFill>
          <p:spPr>
            <a:xfrm>
              <a:off x="12245" y="4311"/>
              <a:ext cx="1575" cy="2794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4" name="圆角矩形 13"/>
          <p:cNvSpPr/>
          <p:nvPr/>
        </p:nvSpPr>
        <p:spPr bwMode="auto">
          <a:xfrm>
            <a:off x="1998663" y="4286250"/>
            <a:ext cx="2571750" cy="86518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轻蔑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5" name="圆角矩形 14"/>
          <p:cNvSpPr/>
          <p:nvPr/>
        </p:nvSpPr>
        <p:spPr bwMode="auto">
          <a:xfrm>
            <a:off x="1998663" y="5500688"/>
            <a:ext cx="2571750" cy="86518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恼怒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6" name="圆角矩形 15"/>
          <p:cNvSpPr/>
          <p:nvPr/>
        </p:nvSpPr>
        <p:spPr bwMode="auto">
          <a:xfrm>
            <a:off x="7239000" y="4357688"/>
            <a:ext cx="2881313" cy="86518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宽容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7" name="圆角矩形 16"/>
          <p:cNvSpPr/>
          <p:nvPr/>
        </p:nvSpPr>
        <p:spPr bwMode="auto">
          <a:xfrm>
            <a:off x="7334250" y="5500688"/>
            <a:ext cx="2857500" cy="86518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友善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16386" name="图片 5" descr="2012112207345868_看图王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556" name="文本占位符 27650"/>
          <p:cNvSpPr>
            <a:spLocks noGrp="1" noChangeArrowheads="1"/>
          </p:cNvSpPr>
          <p:nvPr>
            <p:ph idx="1"/>
          </p:nvPr>
        </p:nvSpPr>
        <p:spPr>
          <a:xfrm>
            <a:off x="431800" y="1916113"/>
            <a:ext cx="11215688" cy="2868613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            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谦虚      骄傲     傲慢</a:t>
            </a:r>
            <a:endParaRPr kumimoji="0" lang="en-US" altLang="zh-CN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（</a:t>
            </a: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1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）（    ）的铁罐（    ）地问：“你敢碰我吗，陶罐子！”“不敢，铁罐兄弟。”陶罐（    ）地回答。</a:t>
            </a:r>
            <a:endParaRPr kumimoji="0" lang="en-US" altLang="zh-CN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            懦弱      轻蔑     争辩</a:t>
            </a:r>
            <a:endParaRPr kumimoji="0" lang="en-US" altLang="zh-CN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（</a:t>
            </a: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2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）“我就知道你不敢，懦弱的东西！”铁罐说，带着更加（    ）的神气。“我确实不敢碰你，但并不是（    ）。陶罐（    ）说，我们生来就是盛东西的，并不是来互相碰撞的。说到盛东西，我不见得就比你差。再说</a:t>
            </a: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……”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12" name="PA_圆角矩形 9"/>
          <p:cNvSpPr/>
          <p:nvPr>
            <p:custDataLst>
              <p:tags r:id="rId3"/>
            </p:custDataLst>
          </p:nvPr>
        </p:nvSpPr>
        <p:spPr>
          <a:xfrm>
            <a:off x="0" y="303213"/>
            <a:ext cx="487363" cy="500063"/>
          </a:xfrm>
          <a:prstGeom prst="roundRect">
            <a:avLst>
              <a:gd name="adj" fmla="val 0"/>
            </a:avLst>
          </a:prstGeom>
          <a:solidFill>
            <a:srgbClr val="92D05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389" name="文本框 28"/>
          <p:cNvSpPr txBox="1"/>
          <p:nvPr/>
        </p:nvSpPr>
        <p:spPr>
          <a:xfrm>
            <a:off x="566738" y="292100"/>
            <a:ext cx="1854200" cy="5238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800" b="1" dirty="0">
                <a:solidFill>
                  <a:srgbClr val="262626"/>
                </a:solidFill>
                <a:latin typeface="冬青黑体简体中文 W3" pitchFamily="34" charset="-122"/>
                <a:ea typeface="冬青黑体简体中文 W3" pitchFamily="34" charset="-122"/>
              </a:rPr>
              <a:t>课堂练习</a:t>
            </a:r>
            <a:endParaRPr lang="en-US" altLang="zh-CN" sz="2800" b="1" dirty="0">
              <a:solidFill>
                <a:srgbClr val="262626"/>
              </a:solidFill>
              <a:latin typeface="冬青黑体简体中文 W3" pitchFamily="34" charset="-122"/>
              <a:ea typeface="冬青黑体简体中文 W3" pitchFamily="34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7409" name="图片 111" descr="2012112207345868_看图王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26987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PA_圆角矩形 9"/>
          <p:cNvSpPr/>
          <p:nvPr>
            <p:custDataLst>
              <p:tags r:id="rId2"/>
            </p:custDataLst>
          </p:nvPr>
        </p:nvSpPr>
        <p:spPr>
          <a:xfrm>
            <a:off x="0" y="303213"/>
            <a:ext cx="487363" cy="500063"/>
          </a:xfrm>
          <a:prstGeom prst="roundRect">
            <a:avLst>
              <a:gd name="adj" fmla="val 0"/>
            </a:avLst>
          </a:prstGeom>
          <a:solidFill>
            <a:srgbClr val="2AAE3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411" name="文本框 18"/>
          <p:cNvSpPr txBox="1"/>
          <p:nvPr/>
        </p:nvSpPr>
        <p:spPr>
          <a:xfrm>
            <a:off x="566738" y="292100"/>
            <a:ext cx="1854200" cy="5222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800" b="1" dirty="0">
                <a:solidFill>
                  <a:srgbClr val="262626"/>
                </a:solidFill>
                <a:latin typeface="冬青黑体简体中文 W3" pitchFamily="34" charset="-122"/>
                <a:ea typeface="冬青黑体简体中文 W3" pitchFamily="34" charset="-122"/>
              </a:rPr>
              <a:t>小结</a:t>
            </a:r>
            <a:endParaRPr lang="en-US" altLang="zh-CN" sz="2800" b="1" dirty="0">
              <a:solidFill>
                <a:srgbClr val="262626"/>
              </a:solidFill>
              <a:latin typeface="冬青黑体简体中文 W3" pitchFamily="34" charset="-122"/>
              <a:ea typeface="冬青黑体简体中文 W3" pitchFamily="34" charset="-122"/>
            </a:endParaRPr>
          </a:p>
        </p:txBody>
      </p:sp>
      <p:sp>
        <p:nvSpPr>
          <p:cNvPr id="17412" name="文本占位符 26626"/>
          <p:cNvSpPr>
            <a:spLocks noGrp="1"/>
          </p:cNvSpPr>
          <p:nvPr/>
        </p:nvSpPr>
        <p:spPr>
          <a:xfrm>
            <a:off x="2149475" y="2039938"/>
            <a:ext cx="8612188" cy="187642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zh-CN" altLang="en-US" sz="6000" dirty="0">
                <a:latin typeface="宋体" panose="02010600030101010101" pitchFamily="2" charset="-122"/>
                <a:ea typeface="微软雅黑" panose="020B0503020204020204" pitchFamily="34" charset="-122"/>
              </a:rPr>
              <a:t>人人都有长处和短处，</a:t>
            </a:r>
            <a:endParaRPr lang="zh-CN" altLang="en-US" sz="6000" dirty="0">
              <a:latin typeface="宋体" panose="02010600030101010101" pitchFamily="2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zh-CN" altLang="en-US" sz="6000" dirty="0">
                <a:latin typeface="宋体" panose="02010600030101010101" pitchFamily="2" charset="-122"/>
                <a:ea typeface="微软雅黑" panose="020B0503020204020204" pitchFamily="34" charset="-122"/>
              </a:rPr>
              <a:t>要善于看到别人的长处，</a:t>
            </a:r>
            <a:endParaRPr lang="zh-CN" altLang="en-US" sz="6000" dirty="0">
              <a:latin typeface="宋体" panose="02010600030101010101" pitchFamily="2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zh-CN" altLang="en-US" sz="6000" dirty="0">
                <a:latin typeface="宋体" panose="02010600030101010101" pitchFamily="2" charset="-122"/>
                <a:ea typeface="微软雅黑" panose="020B0503020204020204" pitchFamily="34" charset="-122"/>
              </a:rPr>
              <a:t>正视自己的短处，</a:t>
            </a:r>
            <a:endParaRPr lang="zh-CN" altLang="en-US" sz="6000" dirty="0">
              <a:latin typeface="宋体" panose="02010600030101010101" pitchFamily="2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zh-CN" altLang="en-US" sz="6000" dirty="0">
                <a:latin typeface="宋体" panose="02010600030101010101" pitchFamily="2" charset="-122"/>
                <a:ea typeface="微软雅黑" panose="020B0503020204020204" pitchFamily="34" charset="-122"/>
              </a:rPr>
              <a:t>相互尊重，和睦相处。</a:t>
            </a:r>
            <a:endParaRPr lang="zh-CN" altLang="en-US" sz="6000" dirty="0">
              <a:latin typeface="宋体" panose="02010600030101010101" pitchFamily="2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8433" name="图片 111" descr="2012112207345868_看图王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26987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4" name="TextBox 1"/>
          <p:cNvSpPr txBox="1"/>
          <p:nvPr/>
        </p:nvSpPr>
        <p:spPr>
          <a:xfrm>
            <a:off x="4186238" y="2424113"/>
            <a:ext cx="4722812" cy="10160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6000" dirty="0">
                <a:latin typeface="Arial" panose="020B0604020202020204" pitchFamily="34" charset="0"/>
                <a:ea typeface="微软雅黑" panose="020B0503020204020204" pitchFamily="34" charset="-122"/>
              </a:rPr>
              <a:t>谢谢聆听</a:t>
            </a:r>
            <a:endParaRPr lang="zh-CN" altLang="en-US" sz="600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" name="矩形 16"/>
          <p:cNvSpPr/>
          <p:nvPr/>
        </p:nvSpPr>
        <p:spPr>
          <a:xfrm>
            <a:off x="5238750" y="1239838"/>
            <a:ext cx="1714500" cy="8921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>
              <a:lnSpc>
                <a:spcPct val="130000"/>
              </a:lnSpc>
            </a:pPr>
            <a:r>
              <a:rPr lang="zh-CN" altLang="en-US" sz="4000" b="1" dirty="0">
                <a:solidFill>
                  <a:srgbClr val="29AAF8"/>
                </a:solidFill>
                <a:latin typeface="冬青黑体简体中文 W3" pitchFamily="34" charset="-122"/>
                <a:ea typeface="冬青黑体简体中文 W3" pitchFamily="34" charset="-122"/>
              </a:rPr>
              <a:t>目录</a:t>
            </a:r>
            <a:endParaRPr lang="en-US" altLang="zh-CN" sz="4000" b="1" dirty="0">
              <a:solidFill>
                <a:srgbClr val="29AAF8"/>
              </a:solidFill>
              <a:latin typeface="冬青黑体简体中文 W3" pitchFamily="34" charset="-122"/>
              <a:ea typeface="冬青黑体简体中文 W3" pitchFamily="34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4621213" y="1795463"/>
            <a:ext cx="2949575" cy="7318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>
              <a:lnSpc>
                <a:spcPct val="130000"/>
              </a:lnSpc>
            </a:pPr>
            <a:r>
              <a:rPr lang="en-US" altLang="zh-CN" sz="3200" dirty="0">
                <a:solidFill>
                  <a:srgbClr val="29AAF8"/>
                </a:solidFill>
                <a:latin typeface="Century Gothic" panose="020B0502020202020204" pitchFamily="34" charset="0"/>
                <a:ea typeface="冬青黑体简体中文 W3" pitchFamily="34" charset="-122"/>
              </a:rPr>
              <a:t>CONTENTS</a:t>
            </a:r>
            <a:endParaRPr lang="en-US" altLang="zh-CN" sz="3200" dirty="0">
              <a:solidFill>
                <a:srgbClr val="29AAF8"/>
              </a:solidFill>
              <a:latin typeface="Century Gothic" panose="020B0502020202020204" pitchFamily="34" charset="0"/>
              <a:ea typeface="冬青黑体简体中文 W3" pitchFamily="34" charset="-122"/>
            </a:endParaRPr>
          </a:p>
        </p:txBody>
      </p:sp>
      <p:sp>
        <p:nvSpPr>
          <p:cNvPr id="5123" name="灯片编号占位符 1"/>
          <p:cNvSpPr>
            <a:spLocks noGrp="1"/>
          </p:cNvSpPr>
          <p:nvPr>
            <p:ph type="sldNum" sz="quarter" idx="12"/>
          </p:nvPr>
        </p:nvSpPr>
        <p:spPr>
          <a:noFill/>
          <a:ln>
            <a:noFill/>
          </a:ln>
        </p:spPr>
        <p:txBody>
          <a:bodyPr wrap="square" lIns="91440" tIns="45720" rIns="91440" bIns="45720"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lvl="0" algn="r" eaLnBrk="1" hangingPunct="1"/>
            <a:fld id="{9A0DB2DC-4C9A-4742-B13C-FB6460FD3503}" type="slidenum">
              <a:rPr lang="zh-CN" altLang="en-US" sz="1000" dirty="0">
                <a:solidFill>
                  <a:srgbClr val="898989"/>
                </a:solidFill>
              </a:rPr>
            </a:fld>
            <a:endParaRPr lang="zh-CN" altLang="en-US" sz="1000" dirty="0">
              <a:solidFill>
                <a:srgbClr val="898989"/>
              </a:solidFill>
            </a:endParaRPr>
          </a:p>
        </p:txBody>
      </p:sp>
      <p:graphicFrame>
        <p:nvGraphicFramePr>
          <p:cNvPr id="3" name="图示 2"/>
          <p:cNvGraphicFramePr/>
          <p:nvPr/>
        </p:nvGraphicFramePr>
        <p:xfrm>
          <a:off x="2031998" y="2747386"/>
          <a:ext cx="8128000" cy="19881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4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169" name="图片 111" descr="2012112207345868_看图王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26987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8" name="PA_圆角矩形 9"/>
          <p:cNvSpPr/>
          <p:nvPr>
            <p:custDataLst>
              <p:tags r:id="rId2"/>
            </p:custDataLst>
          </p:nvPr>
        </p:nvSpPr>
        <p:spPr>
          <a:xfrm>
            <a:off x="0" y="303213"/>
            <a:ext cx="487363" cy="500063"/>
          </a:xfrm>
          <a:prstGeom prst="roundRect">
            <a:avLst>
              <a:gd name="adj" fmla="val 0"/>
            </a:avLst>
          </a:pr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171" name="文本框 28"/>
          <p:cNvSpPr txBox="1"/>
          <p:nvPr/>
        </p:nvSpPr>
        <p:spPr>
          <a:xfrm>
            <a:off x="566738" y="292100"/>
            <a:ext cx="1854200" cy="5222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800" b="1" dirty="0">
                <a:solidFill>
                  <a:srgbClr val="262626"/>
                </a:solidFill>
                <a:latin typeface="冬青黑体简体中文 W3" pitchFamily="34" charset="-122"/>
                <a:ea typeface="冬青黑体简体中文 W3" pitchFamily="34" charset="-122"/>
              </a:rPr>
              <a:t>导入</a:t>
            </a:r>
            <a:endParaRPr lang="en-US" altLang="zh-CN" sz="2800" b="1" dirty="0">
              <a:solidFill>
                <a:srgbClr val="262626"/>
              </a:solidFill>
              <a:latin typeface="冬青黑体简体中文 W3" pitchFamily="34" charset="-122"/>
              <a:ea typeface="冬青黑体简体中文 W3" pitchFamily="34" charset="-122"/>
            </a:endParaRPr>
          </a:p>
        </p:txBody>
      </p:sp>
      <p:sp>
        <p:nvSpPr>
          <p:cNvPr id="7172" name="灯片编号占位符 1"/>
          <p:cNvSpPr>
            <a:spLocks noGrp="1"/>
          </p:cNvSpPr>
          <p:nvPr>
            <p:ph type="sldNum" sz="quarter" idx="12"/>
          </p:nvPr>
        </p:nvSpPr>
        <p:spPr>
          <a:xfrm>
            <a:off x="7916863" y="6176963"/>
            <a:ext cx="2743200" cy="365125"/>
          </a:xfrm>
          <a:noFill/>
          <a:ln>
            <a:noFill/>
          </a:ln>
        </p:spPr>
        <p:txBody>
          <a:bodyPr wrap="square" lIns="91440" tIns="45720" rIns="91440" bIns="45720"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lvl="0" algn="r" eaLnBrk="1" hangingPunct="1"/>
            <a:fld id="{9A0DB2DC-4C9A-4742-B13C-FB6460FD3503}" type="slidenum">
              <a:rPr lang="zh-CN" altLang="en-US" sz="1000" dirty="0">
                <a:solidFill>
                  <a:srgbClr val="898989"/>
                </a:solidFill>
              </a:rPr>
            </a:fld>
            <a:endParaRPr lang="zh-CN" altLang="en-US" sz="1000" dirty="0">
              <a:solidFill>
                <a:srgbClr val="898989"/>
              </a:solidFill>
            </a:endParaRPr>
          </a:p>
        </p:txBody>
      </p:sp>
      <p:sp>
        <p:nvSpPr>
          <p:cNvPr id="7173" name="TextBox 112"/>
          <p:cNvSpPr txBox="1"/>
          <p:nvPr/>
        </p:nvSpPr>
        <p:spPr>
          <a:xfrm>
            <a:off x="1160463" y="2381250"/>
            <a:ext cx="1908175" cy="37846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4800" dirty="0">
                <a:solidFill>
                  <a:srgbClr val="3333FF"/>
                </a:solidFill>
                <a:latin typeface="宋体" panose="02010600030101010101" pitchFamily="2" charset="-122"/>
                <a:ea typeface="微软雅黑" panose="020B0503020204020204" pitchFamily="34" charset="-122"/>
              </a:rPr>
              <a:t>国王</a:t>
            </a:r>
            <a:endParaRPr lang="en-US" altLang="zh-CN" sz="4800" dirty="0">
              <a:solidFill>
                <a:srgbClr val="3333FF"/>
              </a:solidFill>
              <a:latin typeface="宋体" panose="02010600030101010101" pitchFamily="2" charset="-122"/>
              <a:ea typeface="微软雅黑" panose="020B0503020204020204" pitchFamily="34" charset="-122"/>
            </a:endParaRPr>
          </a:p>
          <a:p>
            <a:endParaRPr lang="en-US" altLang="zh-CN" sz="4800" dirty="0">
              <a:solidFill>
                <a:srgbClr val="3333FF"/>
              </a:solidFill>
              <a:latin typeface="宋体" panose="02010600030101010101" pitchFamily="2" charset="-122"/>
              <a:ea typeface="微软雅黑" panose="020B0503020204020204" pitchFamily="34" charset="-122"/>
            </a:endParaRPr>
          </a:p>
          <a:p>
            <a:r>
              <a:rPr lang="zh-CN" altLang="en-US" sz="4800" dirty="0">
                <a:solidFill>
                  <a:srgbClr val="3333FF"/>
                </a:solidFill>
                <a:latin typeface="宋体" panose="02010600030101010101" pitchFamily="2" charset="-122"/>
                <a:ea typeface="微软雅黑" panose="020B0503020204020204" pitchFamily="34" charset="-122"/>
              </a:rPr>
              <a:t>御厨</a:t>
            </a:r>
            <a:endParaRPr lang="en-US" altLang="zh-CN" sz="4800" dirty="0">
              <a:solidFill>
                <a:srgbClr val="3333FF"/>
              </a:solidFill>
              <a:latin typeface="宋体" panose="02010600030101010101" pitchFamily="2" charset="-122"/>
              <a:ea typeface="微软雅黑" panose="020B0503020204020204" pitchFamily="34" charset="-122"/>
            </a:endParaRPr>
          </a:p>
          <a:p>
            <a:endParaRPr lang="en-US" altLang="zh-CN" sz="4800" dirty="0">
              <a:solidFill>
                <a:srgbClr val="3333FF"/>
              </a:solidFill>
              <a:latin typeface="宋体" panose="02010600030101010101" pitchFamily="2" charset="-122"/>
              <a:ea typeface="微软雅黑" panose="020B0503020204020204" pitchFamily="34" charset="-122"/>
            </a:endParaRPr>
          </a:p>
          <a:p>
            <a:r>
              <a:rPr lang="zh-CN" altLang="en-US" sz="4800" dirty="0">
                <a:solidFill>
                  <a:srgbClr val="3333FF"/>
                </a:solidFill>
                <a:latin typeface="宋体" panose="02010600030101010101" pitchFamily="2" charset="-122"/>
                <a:ea typeface="微软雅黑" panose="020B0503020204020204" pitchFamily="34" charset="-122"/>
              </a:rPr>
              <a:t>奚落</a:t>
            </a:r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174" name="文本框 32"/>
          <p:cNvSpPr txBox="1"/>
          <p:nvPr/>
        </p:nvSpPr>
        <p:spPr>
          <a:xfrm>
            <a:off x="3773488" y="2381250"/>
            <a:ext cx="1512887" cy="4832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4800" dirty="0">
                <a:solidFill>
                  <a:srgbClr val="0000FF"/>
                </a:solidFill>
                <a:latin typeface="宋体" panose="02010600030101010101" pitchFamily="2" charset="-122"/>
                <a:ea typeface="微软雅黑" panose="020B0503020204020204" pitchFamily="34" charset="-122"/>
              </a:rPr>
              <a:t>骄傲</a:t>
            </a:r>
            <a:endParaRPr lang="en-US" altLang="zh-CN" sz="4800" dirty="0">
              <a:solidFill>
                <a:srgbClr val="0000FF"/>
              </a:solidFill>
              <a:latin typeface="宋体" panose="02010600030101010101" pitchFamily="2" charset="-122"/>
              <a:ea typeface="微软雅黑" panose="020B0503020204020204" pitchFamily="34" charset="-122"/>
            </a:endParaRPr>
          </a:p>
          <a:p>
            <a:endParaRPr lang="en-US" altLang="zh-CN" sz="4800" dirty="0">
              <a:solidFill>
                <a:srgbClr val="0000FF"/>
              </a:solidFill>
              <a:latin typeface="宋体" panose="02010600030101010101" pitchFamily="2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r>
              <a:rPr lang="zh-CN" altLang="en-US" sz="4800" dirty="0">
                <a:solidFill>
                  <a:srgbClr val="0000FF"/>
                </a:solidFill>
                <a:latin typeface="宋体" panose="02010600030101010101" pitchFamily="2" charset="-122"/>
                <a:ea typeface="微软雅黑" panose="020B0503020204020204" pitchFamily="34" charset="-122"/>
                <a:sym typeface="宋体" panose="02010600030101010101" pitchFamily="2" charset="-122"/>
              </a:rPr>
              <a:t>傲慢</a:t>
            </a:r>
            <a:endParaRPr lang="en-US" altLang="zh-CN" sz="4800" dirty="0">
              <a:solidFill>
                <a:srgbClr val="0000FF"/>
              </a:solidFill>
              <a:latin typeface="宋体" panose="02010600030101010101" pitchFamily="2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endParaRPr lang="en-US" altLang="zh-CN" sz="4800" dirty="0">
              <a:solidFill>
                <a:srgbClr val="0000FF"/>
              </a:solidFill>
              <a:latin typeface="宋体" panose="02010600030101010101" pitchFamily="2" charset="-122"/>
              <a:ea typeface="微软雅黑" panose="020B0503020204020204" pitchFamily="34" charset="-122"/>
            </a:endParaRPr>
          </a:p>
          <a:p>
            <a:r>
              <a:rPr lang="zh-CN" altLang="en-US" sz="4800" dirty="0">
                <a:solidFill>
                  <a:srgbClr val="0000FF"/>
                </a:solidFill>
                <a:latin typeface="宋体" panose="02010600030101010101" pitchFamily="2" charset="-122"/>
                <a:ea typeface="微软雅黑" panose="020B0503020204020204" pitchFamily="34" charset="-122"/>
                <a:sym typeface="宋体" panose="02010600030101010101" pitchFamily="2" charset="-122"/>
              </a:rPr>
              <a:t>轻蔑 </a:t>
            </a:r>
            <a:endParaRPr lang="en-US" altLang="zh-CN" sz="4800" dirty="0">
              <a:solidFill>
                <a:srgbClr val="0000FF"/>
              </a:solidFill>
              <a:latin typeface="宋体" panose="02010600030101010101" pitchFamily="2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endParaRPr lang="en-US" altLang="zh-CN" sz="4000" dirty="0">
              <a:solidFill>
                <a:srgbClr val="0000FF"/>
              </a:solidFill>
              <a:latin typeface="宋体" panose="02010600030101010101" pitchFamily="2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endParaRPr lang="zh-CN" altLang="zh-CN" sz="28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175" name="TextBox 114"/>
          <p:cNvSpPr txBox="1"/>
          <p:nvPr/>
        </p:nvSpPr>
        <p:spPr>
          <a:xfrm>
            <a:off x="6303963" y="2427288"/>
            <a:ext cx="1439862" cy="43402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4800" dirty="0">
                <a:solidFill>
                  <a:srgbClr val="0000FF"/>
                </a:solidFill>
                <a:latin typeface="宋体" panose="02010600030101010101" pitchFamily="2" charset="-122"/>
                <a:ea typeface="微软雅黑" panose="020B0503020204020204" pitchFamily="34" charset="-122"/>
              </a:rPr>
              <a:t>谦虚</a:t>
            </a:r>
            <a:endParaRPr lang="en-US" altLang="zh-CN" sz="4800" dirty="0">
              <a:solidFill>
                <a:srgbClr val="0000FF"/>
              </a:solidFill>
              <a:latin typeface="宋体" panose="02010600030101010101" pitchFamily="2" charset="-122"/>
              <a:ea typeface="微软雅黑" panose="020B0503020204020204" pitchFamily="34" charset="-122"/>
            </a:endParaRPr>
          </a:p>
          <a:p>
            <a:endParaRPr lang="en-US" altLang="zh-CN" sz="4800" dirty="0">
              <a:solidFill>
                <a:srgbClr val="0000FF"/>
              </a:solidFill>
              <a:latin typeface="宋体" panose="02010600030101010101" pitchFamily="2" charset="-122"/>
              <a:ea typeface="微软雅黑" panose="020B0503020204020204" pitchFamily="34" charset="-122"/>
            </a:endParaRPr>
          </a:p>
          <a:p>
            <a:r>
              <a:rPr lang="zh-CN" altLang="en-US" sz="4800" dirty="0">
                <a:solidFill>
                  <a:srgbClr val="0000FF"/>
                </a:solidFill>
                <a:latin typeface="宋体" panose="02010600030101010101" pitchFamily="2" charset="-122"/>
                <a:ea typeface="微软雅黑" panose="020B0503020204020204" pitchFamily="34" charset="-122"/>
                <a:sym typeface="宋体" panose="02010600030101010101" pitchFamily="2" charset="-122"/>
              </a:rPr>
              <a:t>争辩</a:t>
            </a:r>
            <a:endParaRPr lang="en-US" altLang="zh-CN" sz="4800" dirty="0">
              <a:solidFill>
                <a:srgbClr val="0000FF"/>
              </a:solidFill>
              <a:latin typeface="宋体" panose="02010600030101010101" pitchFamily="2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endParaRPr lang="en-US" altLang="zh-CN" sz="4800" dirty="0">
              <a:solidFill>
                <a:srgbClr val="0000FF"/>
              </a:solidFill>
              <a:latin typeface="宋体" panose="02010600030101010101" pitchFamily="2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r>
              <a:rPr lang="zh-CN" altLang="en-US" sz="4800" dirty="0">
                <a:solidFill>
                  <a:srgbClr val="0000FF"/>
                </a:solidFill>
                <a:latin typeface="宋体" panose="02010600030101010101" pitchFamily="2" charset="-122"/>
                <a:ea typeface="微软雅黑" panose="020B0503020204020204" pitchFamily="34" charset="-122"/>
                <a:sym typeface="宋体" panose="02010600030101010101" pitchFamily="2" charset="-122"/>
              </a:rPr>
              <a:t>光洁</a:t>
            </a:r>
            <a:endParaRPr lang="en-US" altLang="zh-CN" sz="3200" dirty="0">
              <a:solidFill>
                <a:srgbClr val="0000FF"/>
              </a:solidFill>
              <a:latin typeface="宋体" panose="02010600030101010101" pitchFamily="2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endParaRPr lang="en-US" altLang="zh-CN" dirty="0">
              <a:solidFill>
                <a:srgbClr val="0000FF"/>
              </a:solidFill>
              <a:latin typeface="宋体" panose="02010600030101010101" pitchFamily="2" charset="-122"/>
              <a:ea typeface="微软雅黑" panose="020B0503020204020204" pitchFamily="34" charset="-122"/>
            </a:endParaRPr>
          </a:p>
          <a:p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8015288" y="1792288"/>
            <a:ext cx="4176713" cy="5815013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44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ea"/>
              <a:ea typeface="宋体" panose="02010600030101010101" pitchFamily="2" charset="-122"/>
              <a:cs typeface="+mn-cs"/>
              <a:sym typeface="+mn-ea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4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和睦相处</a:t>
            </a:r>
            <a:endParaRPr kumimoji="0" lang="en-US" altLang="zh-CN" sz="48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4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 </a:t>
            </a:r>
            <a:endParaRPr kumimoji="0" lang="en-US" altLang="zh-CN" sz="48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4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相提并论</a:t>
            </a:r>
            <a:endParaRPr kumimoji="0" lang="en-US" altLang="zh-CN" sz="48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4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 </a:t>
            </a:r>
            <a:endParaRPr kumimoji="0" lang="en-US" altLang="zh-CN" sz="48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4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翻来覆去</a:t>
            </a:r>
            <a:endParaRPr kumimoji="0" lang="en-US" altLang="zh-CN" sz="48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ea"/>
              <a:ea typeface="宋体" panose="02010600030101010101" pitchFamily="2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44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grpSp>
        <p:nvGrpSpPr>
          <p:cNvPr id="7177" name="组合 6"/>
          <p:cNvGrpSpPr/>
          <p:nvPr/>
        </p:nvGrpSpPr>
        <p:grpSpPr>
          <a:xfrm>
            <a:off x="3884613" y="388938"/>
            <a:ext cx="4032250" cy="1328737"/>
            <a:chOff x="286873" y="205103"/>
            <a:chExt cx="4031870" cy="996174"/>
          </a:xfrm>
        </p:grpSpPr>
        <p:sp>
          <p:nvSpPr>
            <p:cNvPr id="7178" name="文本框 2"/>
            <p:cNvSpPr txBox="1"/>
            <p:nvPr/>
          </p:nvSpPr>
          <p:spPr>
            <a:xfrm>
              <a:off x="982205" y="439957"/>
              <a:ext cx="3336538" cy="76132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 algn="ctr"/>
              <a:r>
                <a:rPr lang="zh-CN" altLang="en-US" sz="6000" dirty="0">
                  <a:latin typeface="Times New Roman" panose="02020603050405020304" pitchFamily="18" charset="0"/>
                  <a:ea typeface="微软雅黑" panose="020B0503020204020204" pitchFamily="34" charset="-122"/>
                </a:rPr>
                <a:t>检查字词</a:t>
              </a:r>
              <a:endParaRPr lang="zh-CN" altLang="en-US" sz="6000" dirty="0">
                <a:latin typeface="黑体" panose="02010609060101010101" charset="-122"/>
                <a:ea typeface="黑体" panose="02010609060101010101" charset="-122"/>
              </a:endParaRPr>
            </a:p>
          </p:txBody>
        </p:sp>
        <p:pic>
          <p:nvPicPr>
            <p:cNvPr id="7179" name="图片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6873" y="205103"/>
              <a:ext cx="864342" cy="944602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ransition spd="slow" advClick="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217" name="图片 111" descr="2012112207345868_看图王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26987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8" name="PA_圆角矩形 9"/>
          <p:cNvSpPr/>
          <p:nvPr>
            <p:custDataLst>
              <p:tags r:id="rId2"/>
            </p:custDataLst>
          </p:nvPr>
        </p:nvSpPr>
        <p:spPr>
          <a:xfrm>
            <a:off x="0" y="303213"/>
            <a:ext cx="487363" cy="500063"/>
          </a:xfrm>
          <a:prstGeom prst="roundRect">
            <a:avLst>
              <a:gd name="adj" fmla="val 0"/>
            </a:avLst>
          </a:prstGeom>
          <a:solidFill>
            <a:srgbClr val="36E0F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219" name="文本框 68"/>
          <p:cNvSpPr txBox="1"/>
          <p:nvPr/>
        </p:nvSpPr>
        <p:spPr>
          <a:xfrm>
            <a:off x="566738" y="292100"/>
            <a:ext cx="1854200" cy="5238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800" b="1" dirty="0">
                <a:solidFill>
                  <a:srgbClr val="262626"/>
                </a:solidFill>
                <a:latin typeface="冬青黑体简体中文 W3" pitchFamily="34" charset="-122"/>
                <a:ea typeface="冬青黑体简体中文 W3" pitchFamily="34" charset="-122"/>
              </a:rPr>
              <a:t>知识讲解</a:t>
            </a:r>
            <a:endParaRPr lang="en-US" altLang="zh-CN" sz="2800" b="1" dirty="0">
              <a:solidFill>
                <a:srgbClr val="262626"/>
              </a:solidFill>
              <a:latin typeface="冬青黑体简体中文 W3" pitchFamily="34" charset="-122"/>
              <a:ea typeface="冬青黑体简体中文 W3" pitchFamily="34" charset="-122"/>
            </a:endParaRPr>
          </a:p>
        </p:txBody>
      </p:sp>
      <p:sp>
        <p:nvSpPr>
          <p:cNvPr id="9220" name="矩形 8"/>
          <p:cNvSpPr/>
          <p:nvPr/>
        </p:nvSpPr>
        <p:spPr>
          <a:xfrm>
            <a:off x="390525" y="2547938"/>
            <a:ext cx="10982325" cy="13239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200" dirty="0">
                <a:latin typeface="黑体" panose="02010609060101010101" charset="-122"/>
                <a:ea typeface="黑体" panose="02010609060101010101" charset="-122"/>
              </a:rPr>
              <a:t>     </a:t>
            </a:r>
            <a:r>
              <a:rPr lang="zh-CN" altLang="en-US" sz="4000" dirty="0">
                <a:latin typeface="宋体" panose="02010600030101010101" pitchFamily="2" charset="-122"/>
                <a:ea typeface="微软雅黑" panose="020B0503020204020204" pitchFamily="34" charset="-122"/>
              </a:rPr>
              <a:t>国王的御厨里有两个罐子，一个是陶的，一个是铁的。</a:t>
            </a:r>
            <a:r>
              <a:rPr lang="zh-CN" altLang="en-US" sz="400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</a:rPr>
              <a:t>骄傲</a:t>
            </a:r>
            <a:r>
              <a:rPr lang="zh-CN" altLang="en-US" sz="4000" dirty="0">
                <a:latin typeface="宋体" panose="02010600030101010101" pitchFamily="2" charset="-122"/>
                <a:ea typeface="微软雅黑" panose="020B0503020204020204" pitchFamily="34" charset="-122"/>
              </a:rPr>
              <a:t>的铁罐</a:t>
            </a:r>
            <a:r>
              <a:rPr lang="zh-CN" altLang="en-US" sz="400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</a:rPr>
              <a:t>看不起</a:t>
            </a:r>
            <a:r>
              <a:rPr lang="zh-CN" altLang="en-US" sz="4000" dirty="0">
                <a:latin typeface="宋体" panose="02010600030101010101" pitchFamily="2" charset="-122"/>
                <a:ea typeface="微软雅黑" panose="020B0503020204020204" pitchFamily="34" charset="-122"/>
              </a:rPr>
              <a:t>陶罐，常常</a:t>
            </a:r>
            <a:r>
              <a:rPr lang="zh-CN" altLang="en-US" sz="400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</a:rPr>
              <a:t>奚落</a:t>
            </a:r>
            <a:r>
              <a:rPr lang="zh-CN" altLang="en-US" sz="4000" dirty="0">
                <a:latin typeface="宋体" panose="02010600030101010101" pitchFamily="2" charset="-122"/>
                <a:ea typeface="微软雅黑" panose="020B0503020204020204" pitchFamily="34" charset="-122"/>
              </a:rPr>
              <a:t>它。</a:t>
            </a:r>
            <a:endParaRPr lang="zh-CN" altLang="en-US" sz="5400" dirty="0">
              <a:latin typeface="宋体" panose="02010600030101010101" pitchFamily="2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 advTm="300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241" name="图片 111" descr="2012112207345868_看图王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26987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矩形标注 1"/>
          <p:cNvSpPr/>
          <p:nvPr/>
        </p:nvSpPr>
        <p:spPr>
          <a:xfrm>
            <a:off x="1725613" y="1700213"/>
            <a:ext cx="4160837" cy="954087"/>
          </a:xfrm>
          <a:prstGeom prst="wedgeRectCallout">
            <a:avLst>
              <a:gd name="adj1" fmla="val -34366"/>
              <a:gd name="adj2" fmla="val 138278"/>
            </a:avLst>
          </a:prstGeom>
          <a:noFill/>
          <a:ln w="9525" cap="flat" cmpd="sng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>
            <a:spAutoFit/>
          </a:bodyPr>
          <a:p>
            <a:r>
              <a:rPr lang="zh-CN" altLang="en-US" sz="2800" dirty="0">
                <a:latin typeface="黑体" panose="02010609060101010101" charset="-122"/>
                <a:ea typeface="黑体" panose="02010609060101010101" charset="-122"/>
              </a:rPr>
              <a:t>“你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敢</a:t>
            </a:r>
            <a:r>
              <a:rPr lang="zh-CN" altLang="en-US" sz="2800" dirty="0">
                <a:latin typeface="黑体" panose="02010609060101010101" charset="-122"/>
                <a:ea typeface="黑体" panose="02010609060101010101" charset="-122"/>
              </a:rPr>
              <a:t>碰我吗，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陶罐子！</a:t>
            </a:r>
            <a:r>
              <a:rPr lang="zh-CN" altLang="en-US" sz="2800" dirty="0">
                <a:latin typeface="黑体" panose="02010609060101010101" charset="-122"/>
                <a:ea typeface="黑体" panose="02010609060101010101" charset="-122"/>
              </a:rPr>
              <a:t>” 铁罐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傲慢</a:t>
            </a:r>
            <a:r>
              <a:rPr lang="zh-CN" altLang="en-US" sz="2800" dirty="0">
                <a:latin typeface="黑体" panose="02010609060101010101" charset="-122"/>
                <a:ea typeface="黑体" panose="02010609060101010101" charset="-122"/>
              </a:rPr>
              <a:t>地问。</a:t>
            </a:r>
            <a:endParaRPr lang="zh-CN" altLang="en-US" sz="2800" dirty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4" name="矩形标注 3"/>
          <p:cNvSpPr/>
          <p:nvPr/>
        </p:nvSpPr>
        <p:spPr>
          <a:xfrm>
            <a:off x="6842125" y="2520950"/>
            <a:ext cx="3435350" cy="954088"/>
          </a:xfrm>
          <a:prstGeom prst="wedgeRectCallout">
            <a:avLst>
              <a:gd name="adj1" fmla="val 35509"/>
              <a:gd name="adj2" fmla="val 126139"/>
            </a:avLst>
          </a:prstGeom>
          <a:noFill/>
          <a:ln w="9525" cap="flat" cmpd="sng">
            <a:solidFill>
              <a:srgbClr val="A38302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>
            <a:spAutoFit/>
          </a:bodyPr>
          <a:p>
            <a:r>
              <a:rPr lang="en-US" altLang="en-US" sz="2800" dirty="0">
                <a:latin typeface="黑体" panose="02010609060101010101" charset="-122"/>
                <a:ea typeface="黑体" panose="02010609060101010101" charset="-122"/>
              </a:rPr>
              <a:t>“不敢，</a:t>
            </a:r>
            <a:r>
              <a:rPr lang="en-US" altLang="en-US" sz="280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铁罐兄弟</a:t>
            </a:r>
            <a:r>
              <a:rPr lang="en-US" altLang="en-US" sz="2800" dirty="0">
                <a:latin typeface="黑体" panose="02010609060101010101" charset="-122"/>
                <a:ea typeface="黑体" panose="02010609060101010101" charset="-122"/>
              </a:rPr>
              <a:t>。”</a:t>
            </a:r>
            <a:r>
              <a:rPr lang="en-US" altLang="en-US" sz="2800" dirty="0">
                <a:latin typeface="黑体" panose="02010609060101010101" charset="-122"/>
                <a:ea typeface="黑体" panose="02010609060101010101" charset="-122"/>
                <a:sym typeface="微软雅黑" panose="020B0503020204020204" pitchFamily="34" charset="-122"/>
              </a:rPr>
              <a:t>陶罐</a:t>
            </a:r>
            <a:r>
              <a:rPr lang="en-US" altLang="en-US" sz="280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sym typeface="微软雅黑" panose="020B0503020204020204" pitchFamily="34" charset="-122"/>
              </a:rPr>
              <a:t>谦虚</a:t>
            </a:r>
            <a:r>
              <a:rPr lang="en-US" altLang="en-US" sz="2800" dirty="0">
                <a:latin typeface="黑体" panose="02010609060101010101" charset="-122"/>
                <a:ea typeface="黑体" panose="02010609060101010101" charset="-122"/>
                <a:sym typeface="微软雅黑" panose="020B0503020204020204" pitchFamily="34" charset="-122"/>
              </a:rPr>
              <a:t>地回答。</a:t>
            </a:r>
            <a:endParaRPr lang="en-US" altLang="en-US" sz="2800" dirty="0"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10244" name="Picture 2" descr="http://pic1.16pic.com/00/47/70/16pic_4770486_b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40000"/>
          </a:blip>
          <a:srcRect l="4524" t="5823" r="42867" b="5667"/>
          <a:stretch>
            <a:fillRect/>
          </a:stretch>
        </p:blipFill>
        <p:spPr>
          <a:xfrm>
            <a:off x="866775" y="3473450"/>
            <a:ext cx="2160588" cy="28241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45" name="Picture 2" descr="http://pic1.16pic.com/00/47/70/16pic_4770486_b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40000"/>
          </a:blip>
          <a:srcRect l="57133" t="5823" r="4102" b="5667"/>
          <a:stretch>
            <a:fillRect/>
          </a:stretch>
        </p:blipFill>
        <p:spPr>
          <a:xfrm>
            <a:off x="9513888" y="3368675"/>
            <a:ext cx="1652587" cy="29289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4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265" name="图片 111" descr="2012112207345868_看图王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26987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占位符 9218"/>
          <p:cNvSpPr>
            <a:spLocks noGrp="1" noChangeArrowheads="1"/>
          </p:cNvSpPr>
          <p:nvPr/>
        </p:nvSpPr>
        <p:spPr>
          <a:xfrm>
            <a:off x="701675" y="2522538"/>
            <a:ext cx="10634663" cy="140017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同桌合作学习另外三组对话</a:t>
            </a:r>
            <a:r>
              <a:rPr kumimoji="0" lang="zh-CN" alt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，想想铁罐是怎样表现它的骄傲的呢？找出它们之间的对话用</a:t>
            </a:r>
            <a:r>
              <a:rPr kumimoji="0" lang="zh-CN" altLang="en-US" sz="4000" b="0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    </a:t>
            </a:r>
            <a:r>
              <a:rPr kumimoji="0" lang="zh-CN" alt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画出来，并抓住关键词体会句子。</a:t>
            </a:r>
            <a:endParaRPr kumimoji="0" lang="zh-CN" altLang="en-US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11267" name="标题 9217"/>
          <p:cNvSpPr>
            <a:spLocks noGrp="1"/>
          </p:cNvSpPr>
          <p:nvPr/>
        </p:nvSpPr>
        <p:spPr>
          <a:xfrm>
            <a:off x="2179638" y="669925"/>
            <a:ext cx="6323012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algn="ctr"/>
            <a:r>
              <a:rPr lang="zh-CN" altLang="en-US" sz="6000" dirty="0">
                <a:latin typeface="Arial" panose="020B0604020202020204" pitchFamily="34" charset="0"/>
                <a:ea typeface="微软雅黑" panose="020B0503020204020204" pitchFamily="34" charset="-122"/>
              </a:rPr>
              <a:t>精读课文</a:t>
            </a:r>
            <a:endParaRPr lang="zh-CN" altLang="en-US" sz="600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11268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2413" y="554038"/>
            <a:ext cx="866775" cy="12588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289" name="图片 111" descr="2012112207345868_看图王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26987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290" name="Picture 2" descr="http://pic1.16pic.com/00/47/70/16pic_4770486_b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40000"/>
          </a:blip>
          <a:srcRect l="4524" t="5823" r="42867" b="5667"/>
          <a:stretch>
            <a:fillRect/>
          </a:stretch>
        </p:blipFill>
        <p:spPr>
          <a:xfrm>
            <a:off x="963613" y="3481388"/>
            <a:ext cx="2160587" cy="28241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291" name="Picture 2" descr="http://pic1.16pic.com/00/47/70/16pic_4770486_b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40000"/>
          </a:blip>
          <a:srcRect l="57133" t="5823" r="4102" b="5667"/>
          <a:stretch>
            <a:fillRect/>
          </a:stretch>
        </p:blipFill>
        <p:spPr>
          <a:xfrm>
            <a:off x="9539288" y="3376613"/>
            <a:ext cx="1652587" cy="29289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" name="矩形标注 13"/>
          <p:cNvSpPr/>
          <p:nvPr/>
        </p:nvSpPr>
        <p:spPr>
          <a:xfrm>
            <a:off x="825500" y="1185863"/>
            <a:ext cx="5662613" cy="954087"/>
          </a:xfrm>
          <a:prstGeom prst="wedgeRectCallout">
            <a:avLst>
              <a:gd name="adj1" fmla="val -29870"/>
              <a:gd name="adj2" fmla="val 203718"/>
            </a:avLst>
          </a:prstGeom>
          <a:noFill/>
          <a:ln w="9525" cap="flat" cmpd="sng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>
            <a:spAutoFit/>
          </a:bodyPr>
          <a:p>
            <a:r>
              <a:rPr lang="zh-CN" altLang="en-US" sz="2800" dirty="0">
                <a:latin typeface="黑体" panose="02010609060101010101" charset="-122"/>
                <a:ea typeface="黑体" panose="02010609060101010101" charset="-122"/>
              </a:rPr>
              <a:t>“我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就知道</a:t>
            </a:r>
            <a:r>
              <a:rPr lang="zh-CN" altLang="en-US" sz="2800" dirty="0">
                <a:latin typeface="黑体" panose="02010609060101010101" charset="-122"/>
                <a:ea typeface="黑体" panose="02010609060101010101" charset="-122"/>
              </a:rPr>
              <a:t>你不敢，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懦弱的东西！</a:t>
            </a:r>
            <a:r>
              <a:rPr lang="zh-CN" altLang="en-US" sz="2800" dirty="0">
                <a:latin typeface="黑体" panose="02010609060101010101" charset="-122"/>
                <a:ea typeface="黑体" panose="02010609060101010101" charset="-122"/>
              </a:rPr>
              <a:t>”</a:t>
            </a:r>
            <a:endParaRPr lang="zh-CN" altLang="en-US" sz="2800" dirty="0">
              <a:latin typeface="黑体" panose="02010609060101010101" charset="-122"/>
              <a:ea typeface="黑体" panose="02010609060101010101" charset="-122"/>
            </a:endParaRPr>
          </a:p>
          <a:p>
            <a:r>
              <a:rPr lang="zh-CN" altLang="en-US" sz="2800" dirty="0">
                <a:latin typeface="黑体" panose="02010609060101010101" charset="-122"/>
                <a:ea typeface="黑体" panose="02010609060101010101" charset="-122"/>
              </a:rPr>
              <a:t>铁罐说，带着更加</a:t>
            </a:r>
            <a:r>
              <a:rPr lang="zh-CN" altLang="en-US" sz="2800" dirty="0">
                <a:solidFill>
                  <a:srgbClr val="FF3300"/>
                </a:solidFill>
                <a:latin typeface="黑体" panose="02010609060101010101" charset="-122"/>
                <a:ea typeface="黑体" panose="02010609060101010101" charset="-122"/>
              </a:rPr>
              <a:t>轻蔑</a:t>
            </a:r>
            <a:r>
              <a:rPr lang="zh-CN" altLang="en-US" sz="2800" dirty="0">
                <a:latin typeface="黑体" panose="02010609060101010101" charset="-122"/>
                <a:ea typeface="黑体" panose="02010609060101010101" charset="-122"/>
              </a:rPr>
              <a:t>的神气。</a:t>
            </a:r>
            <a:endParaRPr lang="zh-CN" altLang="en-US" sz="2800" dirty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5" name="矩形标注 14"/>
          <p:cNvSpPr/>
          <p:nvPr/>
        </p:nvSpPr>
        <p:spPr>
          <a:xfrm>
            <a:off x="4365625" y="2336800"/>
            <a:ext cx="5981700" cy="1816100"/>
          </a:xfrm>
          <a:prstGeom prst="wedgeRectCallout">
            <a:avLst>
              <a:gd name="adj1" fmla="val 35880"/>
              <a:gd name="adj2" fmla="val 72204"/>
            </a:avLst>
          </a:prstGeom>
          <a:noFill/>
          <a:ln w="9525" cap="flat" cmpd="sng">
            <a:solidFill>
              <a:srgbClr val="A38302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>
            <a:spAutoFit/>
          </a:bodyPr>
          <a:p>
            <a:r>
              <a:rPr lang="en-US" altLang="zh-CN" dirty="0">
                <a:latin typeface="黑体" panose="02010609060101010101" charset="-122"/>
                <a:ea typeface="黑体" panose="02010609060101010101" charset="-122"/>
              </a:rPr>
              <a:t>   </a:t>
            </a:r>
            <a:r>
              <a:rPr lang="zh-CN" altLang="en-US" sz="2800" dirty="0">
                <a:latin typeface="黑体" panose="02010609060101010101" charset="-122"/>
                <a:ea typeface="黑体" panose="02010609060101010101" charset="-122"/>
              </a:rPr>
              <a:t>“我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确实</a:t>
            </a:r>
            <a:r>
              <a:rPr lang="zh-CN" altLang="en-US" sz="2800" dirty="0">
                <a:latin typeface="黑体" panose="02010609060101010101" charset="-122"/>
                <a:ea typeface="黑体" panose="02010609060101010101" charset="-122"/>
              </a:rPr>
              <a:t>不敢碰你，但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并不是</a:t>
            </a:r>
            <a:r>
              <a:rPr lang="zh-CN" altLang="en-US" sz="2800" dirty="0">
                <a:solidFill>
                  <a:srgbClr val="C00000"/>
                </a:solidFill>
                <a:latin typeface="黑体" panose="02010609060101010101" charset="-122"/>
                <a:ea typeface="黑体" panose="02010609060101010101" charset="-122"/>
              </a:rPr>
              <a:t>懦弱</a:t>
            </a:r>
            <a:r>
              <a:rPr lang="zh-CN" altLang="en-US" sz="2800" dirty="0">
                <a:latin typeface="黑体" panose="02010609060101010101" charset="-122"/>
                <a:ea typeface="黑体" panose="02010609060101010101" charset="-122"/>
              </a:rPr>
              <a:t>。陶罐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争辩</a:t>
            </a:r>
            <a:r>
              <a:rPr lang="zh-CN" altLang="en-US" sz="2800" dirty="0">
                <a:latin typeface="黑体" panose="02010609060101010101" charset="-122"/>
                <a:ea typeface="黑体" panose="02010609060101010101" charset="-122"/>
              </a:rPr>
              <a:t>说，我们生来就是盛东西的，并不是来互相碰撞的。说到盛东西，我不见得就比你差。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再说</a:t>
            </a:r>
            <a:r>
              <a:rPr lang="en-US" altLang="zh-CN" sz="280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……”</a:t>
            </a:r>
            <a:endParaRPr lang="en-US" altLang="zh-CN" sz="2800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  <p:bldP spid="15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3313" name="图片 111" descr="2012112207345868_看图王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26987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14" name="Picture 2" descr="http://pic1.16pic.com/00/47/70/16pic_4770486_b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40000"/>
          </a:blip>
          <a:srcRect l="4524" t="5823" r="42867" b="5667"/>
          <a:stretch>
            <a:fillRect/>
          </a:stretch>
        </p:blipFill>
        <p:spPr>
          <a:xfrm>
            <a:off x="769938" y="3511550"/>
            <a:ext cx="2160587" cy="28241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15" name="Picture 2" descr="http://pic1.16pic.com/00/47/70/16pic_4770486_b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40000"/>
          </a:blip>
          <a:srcRect l="57133" t="5823" r="4102" b="5667"/>
          <a:stretch>
            <a:fillRect/>
          </a:stretch>
        </p:blipFill>
        <p:spPr>
          <a:xfrm>
            <a:off x="9612313" y="3406775"/>
            <a:ext cx="1652587" cy="29289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" name="矩形标注 12"/>
          <p:cNvSpPr/>
          <p:nvPr/>
        </p:nvSpPr>
        <p:spPr>
          <a:xfrm>
            <a:off x="631825" y="1047750"/>
            <a:ext cx="5899150" cy="1816100"/>
          </a:xfrm>
          <a:prstGeom prst="wedgeRectCallout">
            <a:avLst>
              <a:gd name="adj1" fmla="val -29653"/>
              <a:gd name="adj2" fmla="val 99301"/>
            </a:avLst>
          </a:prstGeom>
          <a:noFill/>
          <a:ln w="9525" cap="flat" cmpd="sng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>
            <a:spAutoFit/>
          </a:bodyPr>
          <a:p>
            <a:r>
              <a:rPr lang="zh-CN" altLang="en-US" sz="2800" dirty="0">
                <a:latin typeface="黑体" panose="02010609060101010101" charset="-122"/>
                <a:ea typeface="黑体" panose="02010609060101010101" charset="-122"/>
              </a:rPr>
              <a:t>“住嘴！”铁罐</a:t>
            </a:r>
            <a:r>
              <a:rPr lang="zh-CN" altLang="en-US" sz="2800" dirty="0">
                <a:solidFill>
                  <a:srgbClr val="FF3300"/>
                </a:solidFill>
                <a:latin typeface="黑体" panose="02010609060101010101" charset="-122"/>
                <a:ea typeface="黑体" panose="02010609060101010101" charset="-122"/>
              </a:rPr>
              <a:t>恼怒</a:t>
            </a:r>
            <a:r>
              <a:rPr lang="zh-CN" altLang="en-US" sz="2800" dirty="0">
                <a:latin typeface="黑体" panose="02010609060101010101" charset="-122"/>
                <a:ea typeface="黑体" panose="02010609060101010101" charset="-122"/>
              </a:rPr>
              <a:t>了，</a:t>
            </a:r>
            <a:r>
              <a:rPr lang="zh-CN" altLang="en-US" sz="2800" dirty="0">
                <a:solidFill>
                  <a:srgbClr val="C00000"/>
                </a:solidFill>
                <a:latin typeface="黑体" panose="02010609060101010101" charset="-122"/>
                <a:ea typeface="黑体" panose="02010609060101010101" charset="-122"/>
              </a:rPr>
              <a:t>“你怎么敢和我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相提并论</a:t>
            </a:r>
            <a:r>
              <a:rPr lang="zh-CN" altLang="en-US" sz="2800" dirty="0">
                <a:solidFill>
                  <a:srgbClr val="C00000"/>
                </a:solidFill>
                <a:latin typeface="黑体" panose="02010609060101010101" charset="-122"/>
                <a:ea typeface="黑体" panose="02010609060101010101" charset="-122"/>
              </a:rPr>
              <a:t>！</a:t>
            </a:r>
            <a:r>
              <a:rPr lang="zh-CN" altLang="en-US" sz="2800" dirty="0">
                <a:latin typeface="黑体" panose="02010609060101010101" charset="-122"/>
                <a:ea typeface="黑体" panose="02010609060101010101" charset="-122"/>
              </a:rPr>
              <a:t>你等着吧，要不了几天，你就会破成碎片，我却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永远</a:t>
            </a:r>
            <a:r>
              <a:rPr lang="zh-CN" altLang="en-US" sz="2800" dirty="0">
                <a:latin typeface="黑体" panose="02010609060101010101" charset="-122"/>
                <a:ea typeface="黑体" panose="02010609060101010101" charset="-122"/>
              </a:rPr>
              <a:t>在这里，什么也不怕。”</a:t>
            </a:r>
            <a:endParaRPr lang="zh-CN" altLang="en-US" sz="2800" dirty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4" name="矩形标注 13"/>
          <p:cNvSpPr/>
          <p:nvPr/>
        </p:nvSpPr>
        <p:spPr>
          <a:xfrm>
            <a:off x="5838825" y="3000375"/>
            <a:ext cx="4751388" cy="1384300"/>
          </a:xfrm>
          <a:prstGeom prst="wedgeRectCallout">
            <a:avLst>
              <a:gd name="adj1" fmla="val 34796"/>
              <a:gd name="adj2" fmla="val 73236"/>
            </a:avLst>
          </a:prstGeom>
          <a:noFill/>
          <a:ln w="9525" cap="flat" cmpd="sng">
            <a:solidFill>
              <a:srgbClr val="A38302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>
            <a:spAutoFit/>
          </a:bodyPr>
          <a:p>
            <a:r>
              <a:rPr lang="zh-CN" altLang="en-US" sz="2800" dirty="0">
                <a:latin typeface="黑体" panose="02010609060101010101" charset="-122"/>
                <a:ea typeface="黑体" panose="02010609060101010101" charset="-122"/>
              </a:rPr>
              <a:t>“何必这样说呢？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陶罐说</a:t>
            </a:r>
            <a:r>
              <a:rPr lang="zh-CN" altLang="en-US" sz="2800" dirty="0">
                <a:latin typeface="黑体" panose="02010609060101010101" charset="-122"/>
                <a:ea typeface="黑体" panose="02010609060101010101" charset="-122"/>
              </a:rPr>
              <a:t>，</a:t>
            </a:r>
            <a:endParaRPr lang="zh-CN" altLang="en-US" sz="2800" dirty="0">
              <a:latin typeface="黑体" panose="02010609060101010101" charset="-122"/>
              <a:ea typeface="黑体" panose="02010609060101010101" charset="-122"/>
            </a:endParaRPr>
          </a:p>
          <a:p>
            <a:r>
              <a:rPr lang="zh-CN" altLang="en-US" sz="2800" dirty="0">
                <a:latin typeface="黑体" panose="02010609060101010101" charset="-122"/>
                <a:ea typeface="黑体" panose="02010609060101010101" charset="-122"/>
              </a:rPr>
              <a:t>“我们还是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和睦相处</a:t>
            </a:r>
            <a:r>
              <a:rPr lang="zh-CN" altLang="en-US" sz="2800" dirty="0">
                <a:latin typeface="黑体" panose="02010609060101010101" charset="-122"/>
                <a:ea typeface="黑体" panose="02010609060101010101" charset="-122"/>
              </a:rPr>
              <a:t>吧，有什么可吵的呢！”</a:t>
            </a:r>
            <a:endParaRPr lang="zh-CN" altLang="en-US" sz="2800" dirty="0"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ldLvl="0" animBg="1"/>
      <p:bldP spid="14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4337" name="图片 111" descr="2012112207345868_看图王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34925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38" name="Picture 2" descr="http://pic1.16pic.com/00/47/70/16pic_4770486_b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40000"/>
          </a:blip>
          <a:srcRect l="4524" t="5823" r="42867" b="5667"/>
          <a:stretch>
            <a:fillRect/>
          </a:stretch>
        </p:blipFill>
        <p:spPr>
          <a:xfrm>
            <a:off x="2449513" y="3575050"/>
            <a:ext cx="2160587" cy="28241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" name="矩形标注 14"/>
          <p:cNvSpPr/>
          <p:nvPr/>
        </p:nvSpPr>
        <p:spPr>
          <a:xfrm>
            <a:off x="3703638" y="1930400"/>
            <a:ext cx="5603875" cy="1384300"/>
          </a:xfrm>
          <a:prstGeom prst="wedgeRectCallout">
            <a:avLst>
              <a:gd name="adj1" fmla="val -38620"/>
              <a:gd name="adj2" fmla="val 89593"/>
            </a:avLst>
          </a:prstGeom>
          <a:noFill/>
          <a:ln w="9525" cap="flat" cmpd="sng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>
            <a:spAutoFit/>
          </a:bodyPr>
          <a:p>
            <a:r>
              <a:rPr lang="zh-CN" altLang="en-US" sz="2000" dirty="0">
                <a:latin typeface="Arial" panose="020B0604020202020204" pitchFamily="34" charset="0"/>
                <a:ea typeface="微软雅黑" panose="020B0503020204020204" pitchFamily="34" charset="-122"/>
              </a:rPr>
              <a:t>　</a:t>
            </a:r>
            <a:r>
              <a:rPr lang="zh-CN" altLang="en-US" sz="2800" dirty="0">
                <a:latin typeface="黑体" panose="02010609060101010101" charset="-122"/>
                <a:ea typeface="黑体" panose="02010609060101010101" charset="-122"/>
              </a:rPr>
              <a:t>“和你在一起，我感到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羞耻</a:t>
            </a:r>
            <a:r>
              <a:rPr lang="zh-CN" altLang="en-US" sz="2800" dirty="0">
                <a:latin typeface="黑体" panose="02010609060101010101" charset="-122"/>
                <a:ea typeface="黑体" panose="02010609060101010101" charset="-122"/>
              </a:rPr>
              <a:t>，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你算什么东西</a:t>
            </a:r>
            <a:r>
              <a:rPr lang="zh-CN" altLang="en-US" sz="2800" dirty="0">
                <a:latin typeface="黑体" panose="02010609060101010101" charset="-122"/>
                <a:ea typeface="黑体" panose="02010609060101010101" charset="-122"/>
              </a:rPr>
              <a:t>！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铁罐说，</a:t>
            </a:r>
            <a:r>
              <a:rPr lang="zh-CN" altLang="en-US" sz="2800" dirty="0">
                <a:latin typeface="黑体" panose="02010609060101010101" charset="-122"/>
                <a:ea typeface="黑体" panose="02010609060101010101" charset="-122"/>
              </a:rPr>
              <a:t>走着瞧吧，总有一天，我要把你碰成碎片！”</a:t>
            </a:r>
            <a:endParaRPr lang="zh-CN" altLang="en-US" sz="2800" dirty="0"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10.xml><?xml version="1.0" encoding="utf-8"?>
<p:tagLst xmlns:p="http://schemas.openxmlformats.org/presentationml/2006/main">
  <p:tag name="PA" val="v3.0.1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7.xml><?xml version="1.0" encoding="utf-8"?>
<p:tagLst xmlns:p="http://schemas.openxmlformats.org/presentationml/2006/main">
  <p:tag name="PA" val="v3.0.1"/>
</p:tagLst>
</file>

<file path=ppt/tags/tag8.xml><?xml version="1.0" encoding="utf-8"?>
<p:tagLst xmlns:p="http://schemas.openxmlformats.org/presentationml/2006/main">
  <p:tag name="PA" val="v3.0.1"/>
</p:tagLst>
</file>

<file path=ppt/tags/tag9.xml><?xml version="1.0" encoding="utf-8"?>
<p:tagLst xmlns:p="http://schemas.openxmlformats.org/presentationml/2006/main">
  <p:tag name="PA" val="v3.0.1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836</Words>
  <Application>WPS 演示</Application>
  <PresentationFormat/>
  <Paragraphs>106</Paragraphs>
  <Slides>13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8" baseType="lpstr">
      <vt:lpstr>Arial</vt:lpstr>
      <vt:lpstr>宋体</vt:lpstr>
      <vt:lpstr>Wingdings</vt:lpstr>
      <vt:lpstr>微软雅黑</vt:lpstr>
      <vt:lpstr>Calibri</vt:lpstr>
      <vt:lpstr>Times New Roman</vt:lpstr>
      <vt:lpstr>Century Gothic</vt:lpstr>
      <vt:lpstr>冬青黑体简体中文 W3</vt:lpstr>
      <vt:lpstr>黑体</vt:lpstr>
      <vt:lpstr>+mn-ea</vt:lpstr>
      <vt:lpstr>Segoe Print</vt:lpstr>
      <vt:lpstr>楷体</vt:lpstr>
      <vt:lpstr>Wingdings</vt:lpstr>
      <vt:lpstr>Arial Unicode MS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qwe</cp:lastModifiedBy>
  <cp:revision>200</cp:revision>
  <dcterms:created xsi:type="dcterms:W3CDTF">2019-06-19T02:08:00Z</dcterms:created>
  <dcterms:modified xsi:type="dcterms:W3CDTF">2021-09-06T13:17:20Z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